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319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719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3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520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767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5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724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642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77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751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390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3037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19" r:id="rId6"/>
    <p:sldLayoutId id="2147483715" r:id="rId7"/>
    <p:sldLayoutId id="2147483716" r:id="rId8"/>
    <p:sldLayoutId id="2147483717" r:id="rId9"/>
    <p:sldLayoutId id="2147483718" r:id="rId10"/>
    <p:sldLayoutId id="214748372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C9B7F88A-EE9B-4C9D-9477-42E2346622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3" descr="Toma aérea de una pista de tenis de color arcilla">
            <a:extLst>
              <a:ext uri="{FF2B5EF4-FFF2-40B4-BE49-F238E27FC236}">
                <a16:creationId xmlns:a16="http://schemas.microsoft.com/office/drawing/2014/main" id="{9B7C460C-E8DF-496A-9095-91DC4E5C78F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268" b="4526"/>
          <a:stretch/>
        </p:blipFill>
        <p:spPr>
          <a:xfrm>
            <a:off x="1" y="10"/>
            <a:ext cx="12191999" cy="6857990"/>
          </a:xfrm>
          <a:prstGeom prst="rect">
            <a:avLst/>
          </a:prstGeom>
        </p:spPr>
      </p:pic>
      <p:sp>
        <p:nvSpPr>
          <p:cNvPr id="17" name="Rectangle 10">
            <a:extLst>
              <a:ext uri="{FF2B5EF4-FFF2-40B4-BE49-F238E27FC236}">
                <a16:creationId xmlns:a16="http://schemas.microsoft.com/office/drawing/2014/main" id="{7319A1DD-F557-4EC6-8A8C-F7617B4CD6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3118982"/>
            <a:ext cx="7537704" cy="2462668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2D18093-D469-4149-98F4-C33EE8020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85517" y="3331444"/>
            <a:ext cx="6470692" cy="1229306"/>
          </a:xfrm>
        </p:spPr>
        <p:txBody>
          <a:bodyPr>
            <a:normAutofit fontScale="90000"/>
          </a:bodyPr>
          <a:lstStyle/>
          <a:p>
            <a:r>
              <a:rPr lang="es-ES" sz="5400" dirty="0">
                <a:solidFill>
                  <a:schemeClr val="tx1"/>
                </a:solidFill>
              </a:rPr>
              <a:t>EXPOSICIÓN DE ANIMALITOS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89375D2-031C-4BC8-8507-50440E3C01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5516" y="4735799"/>
            <a:ext cx="6470693" cy="605256"/>
          </a:xfrm>
        </p:spPr>
        <p:txBody>
          <a:bodyPr>
            <a:normAutofit/>
          </a:bodyPr>
          <a:lstStyle/>
          <a:p>
            <a:r>
              <a:rPr lang="es-ES" dirty="0"/>
              <a:t>Son muy bonitos </a:t>
            </a:r>
            <a:r>
              <a:rPr lang="es-ES" dirty="0" err="1"/>
              <a:t>uwu</a:t>
            </a:r>
            <a:endParaRPr lang="es-E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28A9C89-B313-458F-9C85-515930A51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0211" y="4641183"/>
            <a:ext cx="6309360" cy="0"/>
          </a:xfrm>
          <a:prstGeom prst="line">
            <a:avLst/>
          </a:prstGeom>
          <a:ln w="19050">
            <a:solidFill>
              <a:schemeClr val="accent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!!footer rectangle">
            <a:extLst>
              <a:ext uri="{FF2B5EF4-FFF2-40B4-BE49-F238E27FC236}">
                <a16:creationId xmlns:a16="http://schemas.microsoft.com/office/drawing/2014/main" id="{D50218C5-E017-43D2-8345-FD9FBF0C9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410658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Gatito siberiano">
            <a:extLst>
              <a:ext uri="{FF2B5EF4-FFF2-40B4-BE49-F238E27FC236}">
                <a16:creationId xmlns:a16="http://schemas.microsoft.com/office/drawing/2014/main" id="{FD75B982-3B91-4500-A089-B3F57EA9E5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334" r="113" b="-1"/>
          <a:stretch/>
        </p:blipFill>
        <p:spPr>
          <a:xfrm>
            <a:off x="16" y="10"/>
            <a:ext cx="7556889" cy="685799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6482F060-A4AF-4E0B-B364-7C6BA4A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7556905" y="0"/>
            <a:ext cx="464131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DF9B23E-2949-40E2-BDBC-455EEBD47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7939" y="640080"/>
            <a:ext cx="3659246" cy="285032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>
                <a:solidFill>
                  <a:srgbClr val="FFFFFF"/>
                </a:solidFill>
              </a:rPr>
              <a:t>GATITO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9EB6DAA-2F0C-43D5-A577-15D5D2C4E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85922" y="3651268"/>
            <a:ext cx="3383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9F9FD024-DBB8-4606-837F-3D5A8E46A882}"/>
              </a:ext>
            </a:extLst>
          </p:cNvPr>
          <p:cNvSpPr txBox="1"/>
          <p:nvPr/>
        </p:nvSpPr>
        <p:spPr>
          <a:xfrm>
            <a:off x="8185922" y="3990974"/>
            <a:ext cx="3383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GATITO BIEN BONITO MEU </a:t>
            </a:r>
            <a:r>
              <a:rPr lang="es-ES" dirty="0" err="1"/>
              <a:t>MEU</a:t>
            </a:r>
            <a:r>
              <a:rPr lang="es-ES" dirty="0"/>
              <a:t> PRECIOSIDAD MADRE MÍA AL MENOS SOLO VALE 1 TRILLON DE EUROS :D</a:t>
            </a:r>
          </a:p>
        </p:txBody>
      </p:sp>
    </p:spTree>
    <p:extLst>
      <p:ext uri="{BB962C8B-B14F-4D97-AF65-F5344CB8AC3E}">
        <p14:creationId xmlns:p14="http://schemas.microsoft.com/office/powerpoint/2010/main" val="42301855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Resultado de imagen de perrito chow chow">
            <a:extLst>
              <a:ext uri="{FF2B5EF4-FFF2-40B4-BE49-F238E27FC236}">
                <a16:creationId xmlns:a16="http://schemas.microsoft.com/office/drawing/2014/main" id="{75034D8B-F8D4-4A49-A648-9A603A7B05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86" r="4027"/>
          <a:stretch/>
        </p:blipFill>
        <p:spPr bwMode="auto">
          <a:xfrm>
            <a:off x="16" y="10"/>
            <a:ext cx="755688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" name="Rectangle 138">
            <a:extLst>
              <a:ext uri="{FF2B5EF4-FFF2-40B4-BE49-F238E27FC236}">
                <a16:creationId xmlns:a16="http://schemas.microsoft.com/office/drawing/2014/main" id="{6482F060-A4AF-4E0B-B364-7C6BA4A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7556905" y="0"/>
            <a:ext cx="464131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5A4141B-C8CD-44ED-A492-77C97BE4A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7939" y="640080"/>
            <a:ext cx="3659246" cy="285032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>
                <a:solidFill>
                  <a:srgbClr val="FFFFFF"/>
                </a:solidFill>
              </a:rPr>
              <a:t>PERRITO</a:t>
            </a:r>
          </a:p>
        </p:txBody>
      </p: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B9EB6DAA-2F0C-43D5-A577-15D5D2C4E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85922" y="3651268"/>
            <a:ext cx="3383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F95F4010-43D8-4074-A0AE-22774CEB40BB}"/>
              </a:ext>
            </a:extLst>
          </p:cNvPr>
          <p:cNvSpPr txBox="1"/>
          <p:nvPr/>
        </p:nvSpPr>
        <p:spPr>
          <a:xfrm>
            <a:off x="8185922" y="3952875"/>
            <a:ext cx="35212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PERRITO GUAU </a:t>
            </a:r>
            <a:r>
              <a:rPr lang="es-ES" dirty="0" err="1"/>
              <a:t>GUAU</a:t>
            </a:r>
            <a:r>
              <a:rPr lang="es-ES" dirty="0"/>
              <a:t> EDICION CHINA DE CHOW </a:t>
            </a:r>
            <a:r>
              <a:rPr lang="es-ES" dirty="0" err="1"/>
              <a:t>CHOW</a:t>
            </a:r>
            <a:r>
              <a:rPr lang="es-ES" dirty="0"/>
              <a:t> LIMITADA A LA REINA DE BRANKLERTEISNT Y A SHIAO PIAO</a:t>
            </a:r>
          </a:p>
        </p:txBody>
      </p:sp>
    </p:spTree>
    <p:extLst>
      <p:ext uri="{BB962C8B-B14F-4D97-AF65-F5344CB8AC3E}">
        <p14:creationId xmlns:p14="http://schemas.microsoft.com/office/powerpoint/2010/main" val="17873750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Resultado de imagen de MAMUT BEBÉ">
            <a:extLst>
              <a:ext uri="{FF2B5EF4-FFF2-40B4-BE49-F238E27FC236}">
                <a16:creationId xmlns:a16="http://schemas.microsoft.com/office/drawing/2014/main" id="{A0017556-B119-4964-BBBD-DDEDF5B6E3A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" r="5433"/>
          <a:stretch/>
        </p:blipFill>
        <p:spPr bwMode="auto">
          <a:xfrm>
            <a:off x="16" y="10"/>
            <a:ext cx="755688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" name="Rectangle 138">
            <a:extLst>
              <a:ext uri="{FF2B5EF4-FFF2-40B4-BE49-F238E27FC236}">
                <a16:creationId xmlns:a16="http://schemas.microsoft.com/office/drawing/2014/main" id="{6482F060-A4AF-4E0B-B364-7C6BA4A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7556905" y="0"/>
            <a:ext cx="464131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FF4A6B0-7C60-422C-9A6F-3EC20B784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7939" y="640080"/>
            <a:ext cx="3659246" cy="285032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>
                <a:solidFill>
                  <a:srgbClr val="FFFFFF"/>
                </a:solidFill>
              </a:rPr>
              <a:t>MAMÚT BEBÉ</a:t>
            </a:r>
          </a:p>
        </p:txBody>
      </p: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B9EB6DAA-2F0C-43D5-A577-15D5D2C4E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85922" y="3651268"/>
            <a:ext cx="3383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9F8AA995-F587-44C6-BC77-E6A7ACEB5A03}"/>
              </a:ext>
            </a:extLst>
          </p:cNvPr>
          <p:cNvSpPr txBox="1"/>
          <p:nvPr/>
        </p:nvSpPr>
        <p:spPr>
          <a:xfrm>
            <a:off x="8185922" y="4095750"/>
            <a:ext cx="33832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EL MAMÚT BEBÉ DE HACE 29 MILLONES DE AÑOS HA RENACIDO Y AHORA ES PEQUEÑITO EDICIÓN LIMITADA SOLO EN NUESTRO MERCADILLO</a:t>
            </a:r>
          </a:p>
        </p:txBody>
      </p:sp>
    </p:spTree>
    <p:extLst>
      <p:ext uri="{BB962C8B-B14F-4D97-AF65-F5344CB8AC3E}">
        <p14:creationId xmlns:p14="http://schemas.microsoft.com/office/powerpoint/2010/main" val="42043069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Resultado de imagen de PATITO BEBE">
            <a:extLst>
              <a:ext uri="{FF2B5EF4-FFF2-40B4-BE49-F238E27FC236}">
                <a16:creationId xmlns:a16="http://schemas.microsoft.com/office/drawing/2014/main" id="{1CB2795A-F659-46FC-B99F-C99F41F51A4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40" r="17490"/>
          <a:stretch/>
        </p:blipFill>
        <p:spPr bwMode="auto">
          <a:xfrm>
            <a:off x="16" y="10"/>
            <a:ext cx="755688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Rectangle 74">
            <a:extLst>
              <a:ext uri="{FF2B5EF4-FFF2-40B4-BE49-F238E27FC236}">
                <a16:creationId xmlns:a16="http://schemas.microsoft.com/office/drawing/2014/main" id="{6482F060-A4AF-4E0B-B364-7C6BA4A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7556905" y="0"/>
            <a:ext cx="464131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B566971-48CF-4FED-B5C0-64E842820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7939" y="640080"/>
            <a:ext cx="3659246" cy="285032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>
                <a:solidFill>
                  <a:srgbClr val="FFFFFF"/>
                </a:solidFill>
              </a:rPr>
              <a:t>PATITO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B9EB6DAA-2F0C-43D5-A577-15D5D2C4E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85922" y="3651268"/>
            <a:ext cx="3383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132576E7-5F47-4256-891B-17A17BEAD40F}"/>
              </a:ext>
            </a:extLst>
          </p:cNvPr>
          <p:cNvSpPr txBox="1"/>
          <p:nvPr/>
        </p:nvSpPr>
        <p:spPr>
          <a:xfrm>
            <a:off x="8185922" y="4181475"/>
            <a:ext cx="35212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PATITO NO DEBE SER CONFUNDIDO CON PATITO BOTELLA YA QUE TIENEN RASGOS MUY DIFERENTES, SOBRE TODO EL RUIDO MEC </a:t>
            </a:r>
            <a:r>
              <a:rPr lang="es-ES" dirty="0" err="1"/>
              <a:t>MEC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710485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Resultado de imagen de POLLO">
            <a:extLst>
              <a:ext uri="{FF2B5EF4-FFF2-40B4-BE49-F238E27FC236}">
                <a16:creationId xmlns:a16="http://schemas.microsoft.com/office/drawing/2014/main" id="{1EFD068B-4827-4EA0-91B8-FDE72AAD037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6" r="8287"/>
          <a:stretch/>
        </p:blipFill>
        <p:spPr bwMode="auto">
          <a:xfrm>
            <a:off x="16" y="10"/>
            <a:ext cx="755688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Rectangle 74">
            <a:extLst>
              <a:ext uri="{FF2B5EF4-FFF2-40B4-BE49-F238E27FC236}">
                <a16:creationId xmlns:a16="http://schemas.microsoft.com/office/drawing/2014/main" id="{6482F060-A4AF-4E0B-B364-7C6BA4A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7556905" y="0"/>
            <a:ext cx="464131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F6E0439-48D5-49AF-B4A8-1FFF44AB3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7939" y="640080"/>
            <a:ext cx="3659246" cy="285032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>
                <a:solidFill>
                  <a:srgbClr val="FFFFFF"/>
                </a:solidFill>
              </a:rPr>
              <a:t>POLLO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B9EB6DAA-2F0C-43D5-A577-15D5D2C4E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85922" y="3651268"/>
            <a:ext cx="3383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D3429F9D-4CC4-4BA9-80D0-2EEDDD2BF889}"/>
              </a:ext>
            </a:extLst>
          </p:cNvPr>
          <p:cNvSpPr txBox="1"/>
          <p:nvPr/>
        </p:nvSpPr>
        <p:spPr>
          <a:xfrm>
            <a:off x="8185922" y="4095750"/>
            <a:ext cx="3383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ESTE POLLO ESPECIAL VIENE CON PATATAS FRITAS Y UN VINITO PARA LOS MÁS RECHINGONES Y ALGO BORRACHOS, CLASE ALTA</a:t>
            </a:r>
          </a:p>
        </p:txBody>
      </p:sp>
    </p:spTree>
    <p:extLst>
      <p:ext uri="{BB962C8B-B14F-4D97-AF65-F5344CB8AC3E}">
        <p14:creationId xmlns:p14="http://schemas.microsoft.com/office/powerpoint/2010/main" val="28584597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Resultado de imagen de FELIPE ROBLOX">
            <a:extLst>
              <a:ext uri="{FF2B5EF4-FFF2-40B4-BE49-F238E27FC236}">
                <a16:creationId xmlns:a16="http://schemas.microsoft.com/office/drawing/2014/main" id="{3F084F1F-9532-46B3-94B9-94B50F6FBA1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" r="1" b="15617"/>
          <a:stretch/>
        </p:blipFill>
        <p:spPr bwMode="auto">
          <a:xfrm>
            <a:off x="16" y="10"/>
            <a:ext cx="755688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Rectangle 74">
            <a:extLst>
              <a:ext uri="{FF2B5EF4-FFF2-40B4-BE49-F238E27FC236}">
                <a16:creationId xmlns:a16="http://schemas.microsoft.com/office/drawing/2014/main" id="{6482F060-A4AF-4E0B-B364-7C6BA4A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7556905" y="0"/>
            <a:ext cx="464131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0F79DA2-204A-4843-9EF2-640B57780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7939" y="640080"/>
            <a:ext cx="3659246" cy="285032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>
                <a:solidFill>
                  <a:srgbClr val="FFFFFF"/>
                </a:solidFill>
              </a:rPr>
              <a:t>BEBÉ FELIPO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B9EB6DAA-2F0C-43D5-A577-15D5D2C4E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85922" y="3651268"/>
            <a:ext cx="3383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331B9B3F-4A9F-44C8-BFA1-ED2D12FD116E}"/>
              </a:ext>
            </a:extLst>
          </p:cNvPr>
          <p:cNvSpPr txBox="1"/>
          <p:nvPr/>
        </p:nvSpPr>
        <p:spPr>
          <a:xfrm>
            <a:off x="8185922" y="4038600"/>
            <a:ext cx="33832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BEBÉ FELIPO Nº1. SOBREVIVIÓ AL CAOS DE FELIPO Y POLLOLANDIA TRAS ENFURECER AL REY FELIPO. </a:t>
            </a:r>
            <a:r>
              <a:rPr lang="es-ES"/>
              <a:t>VALE ∞ EUROS ASÍ QUE NI TE LO PIENSES</a:t>
            </a:r>
          </a:p>
        </p:txBody>
      </p:sp>
    </p:spTree>
    <p:extLst>
      <p:ext uri="{BB962C8B-B14F-4D97-AF65-F5344CB8AC3E}">
        <p14:creationId xmlns:p14="http://schemas.microsoft.com/office/powerpoint/2010/main" val="8095758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RetrospectVTI">
  <a:themeElements>
    <a:clrScheme name="AnalogousFromRegularSeedLeftStep">
      <a:dk1>
        <a:srgbClr val="000000"/>
      </a:dk1>
      <a:lt1>
        <a:srgbClr val="FFFFFF"/>
      </a:lt1>
      <a:dk2>
        <a:srgbClr val="30201B"/>
      </a:dk2>
      <a:lt2>
        <a:srgbClr val="F0F1F3"/>
      </a:lt2>
      <a:accent1>
        <a:srgbClr val="C39A4D"/>
      </a:accent1>
      <a:accent2>
        <a:srgbClr val="B1563B"/>
      </a:accent2>
      <a:accent3>
        <a:srgbClr val="C34D62"/>
      </a:accent3>
      <a:accent4>
        <a:srgbClr val="B13B82"/>
      </a:accent4>
      <a:accent5>
        <a:srgbClr val="C14DC3"/>
      </a:accent5>
      <a:accent6>
        <a:srgbClr val="7E3BB1"/>
      </a:accent6>
      <a:hlink>
        <a:srgbClr val="426EC0"/>
      </a:hlink>
      <a:folHlink>
        <a:srgbClr val="7F7F7F"/>
      </a:folHlink>
    </a:clrScheme>
    <a:fontScheme name="Retrospect">
      <a:majorFont>
        <a:latin typeface="Bookman Old Style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139</Words>
  <Application>Microsoft Office PowerPoint</Application>
  <PresentationFormat>Panorámica</PresentationFormat>
  <Paragraphs>14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Bookman Old Style</vt:lpstr>
      <vt:lpstr>Calibri</vt:lpstr>
      <vt:lpstr>Franklin Gothic Book</vt:lpstr>
      <vt:lpstr>RetrospectVTI</vt:lpstr>
      <vt:lpstr>EXPOSICIÓN DE ANIMALITOS</vt:lpstr>
      <vt:lpstr>GATITO</vt:lpstr>
      <vt:lpstr>PERRITO</vt:lpstr>
      <vt:lpstr>MAMÚT BEBÉ</vt:lpstr>
      <vt:lpstr>PATITO</vt:lpstr>
      <vt:lpstr>POLLO</vt:lpstr>
      <vt:lpstr>BEBÉ FELIPO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EXPOSICIÓN DE ANIMALITOS</dc:title>
  <dc:creator>Mario Villa Reza</dc:creator>
  <cp:lastModifiedBy>Mario Villa Reza</cp:lastModifiedBy>
  <cp:revision>3</cp:revision>
  <dcterms:created xsi:type="dcterms:W3CDTF">2021-11-18T12:06:36Z</dcterms:created>
  <dcterms:modified xsi:type="dcterms:W3CDTF">2021-11-18T12:25:05Z</dcterms:modified>
</cp:coreProperties>
</file>