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8C01D-5047-42F0-902E-6DEBA2321EA1}" v="36" dt="2021-11-18T11:57:50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45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9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3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6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4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1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November 18,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9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Thursday, November 18,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4523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04E292-5FAB-47E8-A663-A07530CED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0FF8ED-64CE-400C-A4D5-9F943FC26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8868AD-100D-45F3-B11E-8A2936712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12191999" cy="6858000"/>
          </a:xfrm>
          <a:prstGeom prst="rect">
            <a:avLst/>
          </a:prstGeom>
          <a:gradFill>
            <a:gsLst>
              <a:gs pos="49000">
                <a:schemeClr val="accent5">
                  <a:alpha val="50000"/>
                </a:schemeClr>
              </a:gs>
              <a:gs pos="100000">
                <a:schemeClr val="accent2">
                  <a:alpha val="74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14742CC-05F9-44AC-AF98-AB6EF810E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0">
                <a:schemeClr val="accent2">
                  <a:alpha val="17000"/>
                </a:schemeClr>
              </a:gs>
              <a:gs pos="85000">
                <a:schemeClr val="accent4">
                  <a:alpha val="40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3">
            <a:extLst>
              <a:ext uri="{FF2B5EF4-FFF2-40B4-BE49-F238E27FC236}">
                <a16:creationId xmlns:a16="http://schemas.microsoft.com/office/drawing/2014/main" id="{853C77DB-C7E3-4B1F-9AD0-1EB2982A8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460656" y="-2569189"/>
            <a:ext cx="5115722" cy="10255626"/>
          </a:xfrm>
          <a:custGeom>
            <a:avLst/>
            <a:gdLst>
              <a:gd name="connsiteX0" fmla="*/ 2065105 w 2065105"/>
              <a:gd name="connsiteY0" fmla="*/ 0 h 4139967"/>
              <a:gd name="connsiteX1" fmla="*/ 2065105 w 2065105"/>
              <a:gd name="connsiteY1" fmla="*/ 4139967 h 4139967"/>
              <a:gd name="connsiteX2" fmla="*/ 1858573 w 2065105"/>
              <a:gd name="connsiteY2" fmla="*/ 4129538 h 4139967"/>
              <a:gd name="connsiteX3" fmla="*/ 0 w 2065105"/>
              <a:gd name="connsiteY3" fmla="*/ 2069983 h 4139967"/>
              <a:gd name="connsiteX4" fmla="*/ 1858573 w 2065105"/>
              <a:gd name="connsiteY4" fmla="*/ 10428 h 4139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105" h="4139967">
                <a:moveTo>
                  <a:pt x="2065105" y="0"/>
                </a:moveTo>
                <a:lnTo>
                  <a:pt x="2065105" y="4139967"/>
                </a:lnTo>
                <a:lnTo>
                  <a:pt x="1858573" y="4129538"/>
                </a:lnTo>
                <a:cubicBezTo>
                  <a:pt x="814640" y="4023521"/>
                  <a:pt x="0" y="3141887"/>
                  <a:pt x="0" y="2069983"/>
                </a:cubicBezTo>
                <a:cubicBezTo>
                  <a:pt x="0" y="998079"/>
                  <a:pt x="814640" y="116446"/>
                  <a:pt x="1858573" y="10428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accent4">
                  <a:lumMod val="60000"/>
                  <a:lumOff val="40000"/>
                  <a:alpha val="37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0B9DA3E-8248-4A23-9868-CBADD65C5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04445"/>
            <a:ext cx="9144000" cy="2826182"/>
          </a:xfrm>
        </p:spPr>
        <p:txBody>
          <a:bodyPr vert="horz" lIns="0" tIns="0" rIns="0" bIns="0" rtlCol="0" anchor="ctr">
            <a:normAutofit/>
          </a:bodyPr>
          <a:lstStyle/>
          <a:p>
            <a:pPr algn="ctr"/>
            <a:r>
              <a:rPr lang="en-US" sz="4400" spc="750" dirty="0">
                <a:solidFill>
                  <a:schemeClr val="bg1"/>
                </a:solidFill>
              </a:rPr>
              <a:t>NO ESTÁS LISTO…</a:t>
            </a:r>
            <a:br>
              <a:rPr lang="en-US" sz="4400" spc="750" dirty="0">
                <a:solidFill>
                  <a:schemeClr val="bg1"/>
                </a:solidFill>
              </a:rPr>
            </a:br>
            <a:r>
              <a:rPr lang="en-US" sz="4400" spc="750" dirty="0">
                <a:solidFill>
                  <a:schemeClr val="bg1"/>
                </a:solidFill>
              </a:rPr>
              <a:t>EL FUTURO ES </a:t>
            </a:r>
            <a:r>
              <a:rPr lang="en-US" sz="4400" spc="750" dirty="0"/>
              <a:t>OSCURO…</a:t>
            </a:r>
          </a:p>
        </p:txBody>
      </p:sp>
    </p:spTree>
    <p:extLst>
      <p:ext uri="{BB962C8B-B14F-4D97-AF65-F5344CB8AC3E}">
        <p14:creationId xmlns:p14="http://schemas.microsoft.com/office/powerpoint/2010/main" val="2731952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4D896123-1B32-4CB1-B2ED-E34BBC26B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Marca de exclamación sobre fondo amarillo">
            <a:extLst>
              <a:ext uri="{FF2B5EF4-FFF2-40B4-BE49-F238E27FC236}">
                <a16:creationId xmlns:a16="http://schemas.microsoft.com/office/drawing/2014/main" id="{52B4C983-1664-4C72-B5D2-C605824E94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1145F121-7DB3-4C20-B960-333CE2967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B58E7A6-F5B4-47DF-A574-75C3F1332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028701"/>
            <a:ext cx="9144000" cy="3850276"/>
          </a:xfrm>
        </p:spPr>
        <p:txBody>
          <a:bodyPr vert="horz" lIns="0" tIns="0" rIns="0" bIns="0" rtlCol="0" anchor="b">
            <a:normAutofit/>
          </a:bodyPr>
          <a:lstStyle/>
          <a:p>
            <a:pPr algn="ctr"/>
            <a:r>
              <a:rPr lang="en-US" sz="4000" spc="750" dirty="0">
                <a:solidFill>
                  <a:schemeClr val="bg1"/>
                </a:solidFill>
              </a:rPr>
              <a:t>SI NECESITAS AYUDA MENTAL, LLAMA AL IMPOSTOR CON ESTE NÚMERO:</a:t>
            </a:r>
            <a:br>
              <a:rPr lang="en-US" sz="4000" spc="750" dirty="0">
                <a:solidFill>
                  <a:schemeClr val="bg1"/>
                </a:solidFill>
              </a:rPr>
            </a:br>
            <a:r>
              <a:rPr lang="en-US" sz="4000" spc="750" dirty="0">
                <a:solidFill>
                  <a:schemeClr val="bg1"/>
                </a:solidFill>
              </a:rPr>
              <a:t>112</a:t>
            </a:r>
          </a:p>
        </p:txBody>
      </p:sp>
    </p:spTree>
    <p:extLst>
      <p:ext uri="{BB962C8B-B14F-4D97-AF65-F5344CB8AC3E}">
        <p14:creationId xmlns:p14="http://schemas.microsoft.com/office/powerpoint/2010/main" val="346730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1" name="Rectangle 140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Resultado de imagen de pollo agresivo">
            <a:extLst>
              <a:ext uri="{FF2B5EF4-FFF2-40B4-BE49-F238E27FC236}">
                <a16:creationId xmlns:a16="http://schemas.microsoft.com/office/drawing/2014/main" id="{A13BF2C0-B33C-4EFF-833A-6200D522DD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3" r="3839" b="-4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D77B7F-0B36-44FF-8B85-94255E869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FUTURO ANIMAL</a:t>
            </a:r>
          </a:p>
        </p:txBody>
      </p:sp>
      <p:pic>
        <p:nvPicPr>
          <p:cNvPr id="1030" name="Picture 6" descr="Resultado de imagen de mamut agresivo">
            <a:extLst>
              <a:ext uri="{FF2B5EF4-FFF2-40B4-BE49-F238E27FC236}">
                <a16:creationId xmlns:a16="http://schemas.microsoft.com/office/drawing/2014/main" id="{3998FDB1-DCF3-4D63-BD1A-9A34332473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r="13432" b="-4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tigre agresivo">
            <a:extLst>
              <a:ext uri="{FF2B5EF4-FFF2-40B4-BE49-F238E27FC236}">
                <a16:creationId xmlns:a16="http://schemas.microsoft.com/office/drawing/2014/main" id="{E8C8485D-D35A-41B1-BE1E-3A6A9A474C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2" r="9202" b="-4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sultado de imagen de leon agresivo">
            <a:extLst>
              <a:ext uri="{FF2B5EF4-FFF2-40B4-BE49-F238E27FC236}">
                <a16:creationId xmlns:a16="http://schemas.microsoft.com/office/drawing/2014/main" id="{FF5598E0-FDE9-4EF0-9BD5-6ED582EE32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3" r="10140" b="-4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E59430-7D90-4338-BBA6-3934F5201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186911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ES" sz="2000" dirty="0"/>
              <a:t>Un león te va a hacer mimir </a:t>
            </a:r>
            <a:r>
              <a:rPr lang="es-ES" sz="2000" dirty="0" err="1"/>
              <a:t>lel</a:t>
            </a:r>
            <a:endParaRPr lang="es-ES" sz="2000" dirty="0"/>
          </a:p>
          <a:p>
            <a:pPr>
              <a:lnSpc>
                <a:spcPct val="110000"/>
              </a:lnSpc>
            </a:pPr>
            <a:r>
              <a:rPr lang="es-ES" sz="2000" dirty="0"/>
              <a:t>Un tigre te come las entrañas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 mamut te suspende sociales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 pollo te asa a la brasa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Nadie te salvará de tu futuro</a:t>
            </a:r>
          </a:p>
        </p:txBody>
      </p:sp>
    </p:spTree>
    <p:extLst>
      <p:ext uri="{BB962C8B-B14F-4D97-AF65-F5344CB8AC3E}">
        <p14:creationId xmlns:p14="http://schemas.microsoft.com/office/powerpoint/2010/main" val="360008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1" name="Rectangle 140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Resultado de imagen de grifo">
            <a:extLst>
              <a:ext uri="{FF2B5EF4-FFF2-40B4-BE49-F238E27FC236}">
                <a16:creationId xmlns:a16="http://schemas.microsoft.com/office/drawing/2014/main" id="{29B57256-7CE4-494C-AFAB-5DE65FCD98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644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D32C6F-F7A3-4211-9F67-F884BC54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FUTURO INERTE</a:t>
            </a:r>
          </a:p>
        </p:txBody>
      </p:sp>
      <p:pic>
        <p:nvPicPr>
          <p:cNvPr id="1028" name="Picture 4" descr="Resultado de imagen de horno">
            <a:extLst>
              <a:ext uri="{FF2B5EF4-FFF2-40B4-BE49-F238E27FC236}">
                <a16:creationId xmlns:a16="http://schemas.microsoft.com/office/drawing/2014/main" id="{24577FE8-5484-44D5-A748-1E955802B2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5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de cama">
            <a:extLst>
              <a:ext uri="{FF2B5EF4-FFF2-40B4-BE49-F238E27FC236}">
                <a16:creationId xmlns:a16="http://schemas.microsoft.com/office/drawing/2014/main" id="{B4D40A48-9EA7-4793-8F7A-70C64391A6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4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sultado de imagen de tostadora">
            <a:extLst>
              <a:ext uri="{FF2B5EF4-FFF2-40B4-BE49-F238E27FC236}">
                <a16:creationId xmlns:a16="http://schemas.microsoft.com/office/drawing/2014/main" id="{75269D5D-7656-4123-908F-43FD0C1154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-1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54DACA-25F7-4278-AC7D-A19F675C7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186911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ES" sz="2000" dirty="0"/>
              <a:t>Una tostadora te va a hacer pan con mantequilla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 horno te va a hacer burbujitas mientras te quemas a 425º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 grifo te va a hacer líquido y echarte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Una cama te va a hacer plumitas y mimir encima de ti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Esto también es inevitable</a:t>
            </a:r>
          </a:p>
        </p:txBody>
      </p:sp>
    </p:spTree>
    <p:extLst>
      <p:ext uri="{BB962C8B-B14F-4D97-AF65-F5344CB8AC3E}">
        <p14:creationId xmlns:p14="http://schemas.microsoft.com/office/powerpoint/2010/main" val="133074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Resultado de imagen de manzana con gusano">
            <a:extLst>
              <a:ext uri="{FF2B5EF4-FFF2-40B4-BE49-F238E27FC236}">
                <a16:creationId xmlns:a16="http://schemas.microsoft.com/office/drawing/2014/main" id="{0C6762B6-D25A-46F2-ABC5-3D340C9DAE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04" b="6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21F2548-4343-45C0-A0D5-6BDA544A4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FUTURO ÑAM ÑAM ÑAM</a:t>
            </a:r>
          </a:p>
        </p:txBody>
      </p:sp>
      <p:pic>
        <p:nvPicPr>
          <p:cNvPr id="2050" name="Picture 2" descr="Resultado de imagen de pollo">
            <a:extLst>
              <a:ext uri="{FF2B5EF4-FFF2-40B4-BE49-F238E27FC236}">
                <a16:creationId xmlns:a16="http://schemas.microsoft.com/office/drawing/2014/main" id="{BBC3B836-AC42-4D30-8FD3-A5265B44A8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1" r="12705" b="-4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sultado de imagen de patata">
            <a:extLst>
              <a:ext uri="{FF2B5EF4-FFF2-40B4-BE49-F238E27FC236}">
                <a16:creationId xmlns:a16="http://schemas.microsoft.com/office/drawing/2014/main" id="{049C3849-6FE5-4445-A210-C1F91A96B7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9" r="11097" b="-4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esultado de imagen de lasaña">
            <a:extLst>
              <a:ext uri="{FF2B5EF4-FFF2-40B4-BE49-F238E27FC236}">
                <a16:creationId xmlns:a16="http://schemas.microsoft.com/office/drawing/2014/main" id="{E1645B95-CC77-4402-A754-C2F90AD491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4" r="12583" b="-5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A55A41-B156-4797-8771-CA21C7EC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210890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s-ES" sz="2000" dirty="0"/>
              <a:t>Un pollo te va a hacer pollo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Una manzana tendrá un gusano dentro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Una patata te va a freír y comer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Una lasaña va a hacer que te coma Garfield el gato gocho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Sabes que esto no se evita</a:t>
            </a:r>
          </a:p>
          <a:p>
            <a:pPr>
              <a:lnSpc>
                <a:spcPct val="110000"/>
              </a:lnSpc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41734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Resultado de imagen de fanta">
            <a:extLst>
              <a:ext uri="{FF2B5EF4-FFF2-40B4-BE49-F238E27FC236}">
                <a16:creationId xmlns:a16="http://schemas.microsoft.com/office/drawing/2014/main" id="{509B9228-9A47-47C5-BDF0-1A7DE09035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" b="6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1A2BB84-4DB8-4F9C-AF23-720ED2F09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FUTURO GLU GLU GLU</a:t>
            </a:r>
          </a:p>
        </p:txBody>
      </p:sp>
      <p:pic>
        <p:nvPicPr>
          <p:cNvPr id="3078" name="Picture 6" descr="Resultado de imagen de agua">
            <a:extLst>
              <a:ext uri="{FF2B5EF4-FFF2-40B4-BE49-F238E27FC236}">
                <a16:creationId xmlns:a16="http://schemas.microsoft.com/office/drawing/2014/main" id="{FC281298-64F1-4488-B35F-B098D7F7E1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2" r="5888" b="-4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esultado de imagen de zumo de pollo">
            <a:extLst>
              <a:ext uri="{FF2B5EF4-FFF2-40B4-BE49-F238E27FC236}">
                <a16:creationId xmlns:a16="http://schemas.microsoft.com/office/drawing/2014/main" id="{80102F52-0986-4CCD-BAFB-E4439283E9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 r="1" b="31393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n de espuma de la coca cola">
            <a:extLst>
              <a:ext uri="{FF2B5EF4-FFF2-40B4-BE49-F238E27FC236}">
                <a16:creationId xmlns:a16="http://schemas.microsoft.com/office/drawing/2014/main" id="{839A9C29-B0B7-43AA-A5AB-A9A22351AE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3" r="26019" b="3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B6104A-F978-4980-980A-4C3011A9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1869119"/>
          </a:xfrm>
        </p:spPr>
        <p:txBody>
          <a:bodyPr>
            <a:noAutofit/>
          </a:bodyPr>
          <a:lstStyle/>
          <a:p>
            <a:r>
              <a:rPr lang="es-ES" sz="2000" dirty="0"/>
              <a:t>Una Coca-Cola va a hacer COCA COLA ESPUMA!!! PUM</a:t>
            </a:r>
          </a:p>
          <a:p>
            <a:r>
              <a:rPr lang="es-ES" sz="2000" dirty="0"/>
              <a:t>Una Fanta va a </a:t>
            </a:r>
            <a:r>
              <a:rPr lang="es-ES" sz="2000" dirty="0" err="1"/>
              <a:t>anaranjarte</a:t>
            </a:r>
            <a:r>
              <a:rPr lang="es-ES" sz="2000" dirty="0"/>
              <a:t> y liquidarte y meterte en la lata</a:t>
            </a:r>
          </a:p>
          <a:p>
            <a:r>
              <a:rPr lang="es-ES" sz="2000" dirty="0"/>
              <a:t>Un agua te va a purificar la mente</a:t>
            </a:r>
          </a:p>
          <a:p>
            <a:r>
              <a:rPr lang="es-ES" sz="2000" dirty="0"/>
              <a:t>Un zumo de pollo te va a exprimir como un pollo </a:t>
            </a:r>
            <a:r>
              <a:rPr lang="es-ES" sz="2000" dirty="0" err="1"/>
              <a:t>enzumado</a:t>
            </a:r>
            <a:endParaRPr lang="es-ES" sz="2000" dirty="0"/>
          </a:p>
          <a:p>
            <a:r>
              <a:rPr lang="es-ES" sz="2000" dirty="0"/>
              <a:t>Ya lo sabes, inevitable</a:t>
            </a:r>
          </a:p>
        </p:txBody>
      </p:sp>
    </p:spTree>
    <p:extLst>
      <p:ext uri="{BB962C8B-B14F-4D97-AF65-F5344CB8AC3E}">
        <p14:creationId xmlns:p14="http://schemas.microsoft.com/office/powerpoint/2010/main" val="403951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4" name="Picture 8" descr="Resultado de imagen de estomago">
            <a:extLst>
              <a:ext uri="{FF2B5EF4-FFF2-40B4-BE49-F238E27FC236}">
                <a16:creationId xmlns:a16="http://schemas.microsoft.com/office/drawing/2014/main" id="{2E8230DA-53CD-4B07-A1EC-DACA0E6E97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" r="2" b="2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5A848E-7A4A-4235-99E7-6268BAD7D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FUTURO ORGANISMO</a:t>
            </a:r>
          </a:p>
        </p:txBody>
      </p:sp>
      <p:pic>
        <p:nvPicPr>
          <p:cNvPr id="4102" name="Picture 6" descr="Resultado de imagen de riñones">
            <a:extLst>
              <a:ext uri="{FF2B5EF4-FFF2-40B4-BE49-F238E27FC236}">
                <a16:creationId xmlns:a16="http://schemas.microsoft.com/office/drawing/2014/main" id="{957174D5-21B5-4FAE-B699-4097D6029B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r="20819" b="-4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Resultado de imagen de corazonj">
            <a:extLst>
              <a:ext uri="{FF2B5EF4-FFF2-40B4-BE49-F238E27FC236}">
                <a16:creationId xmlns:a16="http://schemas.microsoft.com/office/drawing/2014/main" id="{4402A0AC-834A-43F5-AE8B-B929DF18F6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r="-6" b="198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sultado de imagen de pulmones">
            <a:extLst>
              <a:ext uri="{FF2B5EF4-FFF2-40B4-BE49-F238E27FC236}">
                <a16:creationId xmlns:a16="http://schemas.microsoft.com/office/drawing/2014/main" id="{F0C8B4D4-DB20-4F98-8759-1B0CDEB1FB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5" r="19247" b="2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59F054-EDDB-43A9-8B31-5B321C367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186911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ES" sz="2000" dirty="0"/>
              <a:t>El corazón va a dejar de latir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Los pulmones van a absorber dióxido de carbono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Los riñones van a comer </a:t>
            </a:r>
            <a:r>
              <a:rPr lang="es-E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s-E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products</a:t>
            </a:r>
            <a:endParaRPr lang="es-E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r>
              <a:rPr lang="es-ES" sz="2000" dirty="0"/>
              <a:t>El estómago no va a disolver las patatas ni el pollo</a:t>
            </a:r>
          </a:p>
          <a:p>
            <a:pPr>
              <a:lnSpc>
                <a:spcPct val="110000"/>
              </a:lnSpc>
            </a:pPr>
            <a:r>
              <a:rPr lang="es-ES" sz="2000" dirty="0"/>
              <a:t>YA SABES QUE ES INEVITABLE, AAAAAAAAA</a:t>
            </a:r>
          </a:p>
        </p:txBody>
      </p:sp>
    </p:spTree>
    <p:extLst>
      <p:ext uri="{BB962C8B-B14F-4D97-AF65-F5344CB8AC3E}">
        <p14:creationId xmlns:p14="http://schemas.microsoft.com/office/powerpoint/2010/main" val="367578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74A2086D-A81F-48A2-9CB9-51F15EA5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A6AEE4-B4D1-4DB4-BBBA-E1E216C0A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Resultado de imagen de takis empresa">
            <a:extLst>
              <a:ext uri="{FF2B5EF4-FFF2-40B4-BE49-F238E27FC236}">
                <a16:creationId xmlns:a16="http://schemas.microsoft.com/office/drawing/2014/main" id="{FD0BDB2A-1816-45E4-A565-4DB6CA4699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1033805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09872824-132D-4FD3-B66A-D070EFD0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3CD534-0CE0-42DA-81D8-8AEF09DC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0030"/>
            <a:ext cx="10240903" cy="1009934"/>
          </a:xfrm>
        </p:spPr>
        <p:txBody>
          <a:bodyPr anchor="ctr"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FUTURO la vida</a:t>
            </a:r>
          </a:p>
        </p:txBody>
      </p:sp>
      <p:pic>
        <p:nvPicPr>
          <p:cNvPr id="1030" name="Picture 6" descr="Resultado de imagen de zumo de pollo">
            <a:extLst>
              <a:ext uri="{FF2B5EF4-FFF2-40B4-BE49-F238E27FC236}">
                <a16:creationId xmlns:a16="http://schemas.microsoft.com/office/drawing/2014/main" id="{9F08B1DC-0C43-4D25-99AC-F7CB3F5E96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 r="1" b="31393"/>
          <a:stretch/>
        </p:blipFill>
        <p:spPr bwMode="auto">
          <a:xfrm>
            <a:off x="366155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sultado de imagen de cama">
            <a:extLst>
              <a:ext uri="{FF2B5EF4-FFF2-40B4-BE49-F238E27FC236}">
                <a16:creationId xmlns:a16="http://schemas.microsoft.com/office/drawing/2014/main" id="{4C8059CE-80F3-45CF-B9B9-133A314CB4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r="-4" b="-4"/>
          <a:stretch/>
        </p:blipFill>
        <p:spPr bwMode="auto">
          <a:xfrm>
            <a:off x="6278103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pollo">
            <a:extLst>
              <a:ext uri="{FF2B5EF4-FFF2-40B4-BE49-F238E27FC236}">
                <a16:creationId xmlns:a16="http://schemas.microsoft.com/office/drawing/2014/main" id="{30E578C6-77B2-41AF-AACE-9A084C43BC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9" r="11943" b="-4"/>
          <a:stretch/>
        </p:blipFill>
        <p:spPr bwMode="auto">
          <a:xfrm>
            <a:off x="8894648" y="1819735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28DA2E-6FDA-495E-9608-69E387D2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408851"/>
            <a:ext cx="9448799" cy="1869119"/>
          </a:xfrm>
        </p:spPr>
        <p:txBody>
          <a:bodyPr>
            <a:normAutofit/>
          </a:bodyPr>
          <a:lstStyle/>
          <a:p>
            <a:r>
              <a:rPr lang="es-ES" sz="2000" dirty="0"/>
              <a:t>Vas a mimir 25h/día</a:t>
            </a:r>
          </a:p>
          <a:p>
            <a:r>
              <a:rPr lang="es-ES" sz="2000" dirty="0"/>
              <a:t>Vas a comer pollo todos los días</a:t>
            </a:r>
          </a:p>
          <a:p>
            <a:r>
              <a:rPr lang="es-ES" sz="2000" dirty="0"/>
              <a:t>Vas a beber pollo exprimido todos los días</a:t>
            </a:r>
          </a:p>
          <a:p>
            <a:r>
              <a:rPr lang="es-ES" sz="2000" dirty="0"/>
              <a:t>Vas a trabajar en el Chinitos, en </a:t>
            </a:r>
            <a:r>
              <a:rPr lang="es-ES" sz="2000" dirty="0" err="1"/>
              <a:t>McDonalds</a:t>
            </a:r>
            <a:r>
              <a:rPr lang="es-ES" sz="2000" dirty="0"/>
              <a:t> o en Takis Corp.</a:t>
            </a:r>
          </a:p>
        </p:txBody>
      </p:sp>
    </p:spTree>
    <p:extLst>
      <p:ext uri="{BB962C8B-B14F-4D97-AF65-F5344CB8AC3E}">
        <p14:creationId xmlns:p14="http://schemas.microsoft.com/office/powerpoint/2010/main" val="200059095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DarkSeedLeftStep">
      <a:dk1>
        <a:srgbClr val="000000"/>
      </a:dk1>
      <a:lt1>
        <a:srgbClr val="FFFFFF"/>
      </a:lt1>
      <a:dk2>
        <a:srgbClr val="3F3423"/>
      </a:dk2>
      <a:lt2>
        <a:srgbClr val="E8E2E8"/>
      </a:lt2>
      <a:accent1>
        <a:srgbClr val="25B921"/>
      </a:accent1>
      <a:accent2>
        <a:srgbClr val="5BB514"/>
      </a:accent2>
      <a:accent3>
        <a:srgbClr val="96A91E"/>
      </a:accent3>
      <a:accent4>
        <a:srgbClr val="CD9A16"/>
      </a:accent4>
      <a:accent5>
        <a:srgbClr val="E76329"/>
      </a:accent5>
      <a:accent6>
        <a:srgbClr val="D5172D"/>
      </a:accent6>
      <a:hlink>
        <a:srgbClr val="B2733B"/>
      </a:hlink>
      <a:folHlink>
        <a:srgbClr val="7F7F7F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280</Words>
  <Application>Microsoft Office PowerPoint</Application>
  <PresentationFormat>Panorámica</PresentationFormat>
  <Paragraphs>37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Tw Cen MT</vt:lpstr>
      <vt:lpstr>GradientRiseVTI</vt:lpstr>
      <vt:lpstr>NO ESTÁS LISTO… EL FUTURO ES OSCURO…</vt:lpstr>
      <vt:lpstr>SI NECESITAS AYUDA MENTAL, LLAMA AL IMPOSTOR CON ESTE NÚMERO: 112</vt:lpstr>
      <vt:lpstr>FUTURO ANIMAL</vt:lpstr>
      <vt:lpstr>FUTURO INERTE</vt:lpstr>
      <vt:lpstr>FUTURO ÑAM ÑAM ÑAM</vt:lpstr>
      <vt:lpstr>FUTURO GLU GLU GLU</vt:lpstr>
      <vt:lpstr>FUTURO ORGANISMO</vt:lpstr>
      <vt:lpstr>FUTURO la vida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Villa Reza</dc:creator>
  <cp:lastModifiedBy>Mario Villa Reza</cp:lastModifiedBy>
  <cp:revision>2</cp:revision>
  <dcterms:created xsi:type="dcterms:W3CDTF">2021-11-18T09:12:44Z</dcterms:created>
  <dcterms:modified xsi:type="dcterms:W3CDTF">2021-11-18T12:04:15Z</dcterms:modified>
</cp:coreProperties>
</file>