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A8C9F-77F1-4BDC-B743-5BF4C550DF7B}" v="293" dt="2021-03-19T16:14:2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Villa Reza" userId="f2651dc44a8c85b0" providerId="LiveId" clId="{DCAA8C9F-77F1-4BDC-B743-5BF4C550DF7B}"/>
    <pc:docChg chg="undo redo custSel mod addSld modSld">
      <pc:chgData name="Mario Villa Reza" userId="f2651dc44a8c85b0" providerId="LiveId" clId="{DCAA8C9F-77F1-4BDC-B743-5BF4C550DF7B}" dt="2021-03-19T16:15:02.092" v="4716" actId="255"/>
      <pc:docMkLst>
        <pc:docMk/>
      </pc:docMkLst>
      <pc:sldChg chg="addSp delSp modSp mod modTransition delDesignElem">
        <pc:chgData name="Mario Villa Reza" userId="f2651dc44a8c85b0" providerId="LiveId" clId="{DCAA8C9F-77F1-4BDC-B743-5BF4C550DF7B}" dt="2021-03-19T08:54:12.492" v="2153" actId="2"/>
        <pc:sldMkLst>
          <pc:docMk/>
          <pc:sldMk cId="3902475326" sldId="256"/>
        </pc:sldMkLst>
        <pc:spChg chg="mod">
          <ac:chgData name="Mario Villa Reza" userId="f2651dc44a8c85b0" providerId="LiveId" clId="{DCAA8C9F-77F1-4BDC-B743-5BF4C550DF7B}" dt="2021-03-19T08:18:42.486" v="2121"/>
          <ac:spMkLst>
            <pc:docMk/>
            <pc:sldMk cId="3902475326" sldId="256"/>
            <ac:spMk id="2" creationId="{1C115360-DA3F-484C-866E-A44CA8386B22}"/>
          </ac:spMkLst>
        </pc:spChg>
        <pc:spChg chg="mod">
          <ac:chgData name="Mario Villa Reza" userId="f2651dc44a8c85b0" providerId="LiveId" clId="{DCAA8C9F-77F1-4BDC-B743-5BF4C550DF7B}" dt="2021-03-19T08:54:12.492" v="2153" actId="2"/>
          <ac:spMkLst>
            <pc:docMk/>
            <pc:sldMk cId="3902475326" sldId="256"/>
            <ac:spMk id="3" creationId="{D218B6CF-236A-4619-B20A-502F205ED256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902475326" sldId="256"/>
            <ac:spMk id="10" creationId="{347D6575-0B06-40B2-9D0F-298202F6BCAC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902475326" sldId="256"/>
            <ac:spMk id="12" creationId="{E2B33195-5BCA-4BB7-A82D-6739522687DD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902475326" sldId="256"/>
            <ac:spMk id="14" creationId="{CF8AD9F3-9AF6-494F-83A3-2F677563935C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902475326" sldId="256"/>
            <ac:spMk id="16" creationId="{0DA5DB8B-7E5C-4ABC-8069-A9A8806F3976}"/>
          </ac:spMkLst>
        </pc:spChg>
      </pc:sldChg>
      <pc:sldChg chg="addSp delSp modSp mod modTransition delDesignElem">
        <pc:chgData name="Mario Villa Reza" userId="f2651dc44a8c85b0" providerId="LiveId" clId="{DCAA8C9F-77F1-4BDC-B743-5BF4C550DF7B}" dt="2021-03-19T08:20:38.961" v="2129"/>
        <pc:sldMkLst>
          <pc:docMk/>
          <pc:sldMk cId="1969340648" sldId="257"/>
        </pc:sldMkLst>
        <pc:spChg chg="mod">
          <ac:chgData name="Mario Villa Reza" userId="f2651dc44a8c85b0" providerId="LiveId" clId="{DCAA8C9F-77F1-4BDC-B743-5BF4C550DF7B}" dt="2021-03-19T08:18:42.486" v="2121"/>
          <ac:spMkLst>
            <pc:docMk/>
            <pc:sldMk cId="1969340648" sldId="257"/>
            <ac:spMk id="3" creationId="{9915D09C-A940-40C5-927B-6FD13BE13D37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1969340648" sldId="257"/>
            <ac:spMk id="11" creationId="{DD3981AC-7B61-4947-BCF3-F7AA7FA385B9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1969340648" sldId="257"/>
            <ac:spMk id="12" creationId="{9AA72BD9-2C5A-4EDC-931F-5AA08EACA0F3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1969340648" sldId="257"/>
            <ac:spMk id="13" creationId="{55D4142C-5077-457F-A6AD-3FECFDB39685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1969340648" sldId="257"/>
            <ac:spMk id="15" creationId="{7A5F0580-5EE9-419F-96EE-B6529EF6E7D0}"/>
          </ac:spMkLst>
        </pc:spChg>
      </pc:sldChg>
      <pc:sldChg chg="addSp delSp modSp mod modTransition setBg setClrOvrMap delDesignElem">
        <pc:chgData name="Mario Villa Reza" userId="f2651dc44a8c85b0" providerId="LiveId" clId="{DCAA8C9F-77F1-4BDC-B743-5BF4C550DF7B}" dt="2021-03-19T08:20:45.145" v="2130"/>
        <pc:sldMkLst>
          <pc:docMk/>
          <pc:sldMk cId="3665448531" sldId="258"/>
        </pc:sldMkLst>
        <pc:spChg chg="mod">
          <ac:chgData name="Mario Villa Reza" userId="f2651dc44a8c85b0" providerId="LiveId" clId="{DCAA8C9F-77F1-4BDC-B743-5BF4C550DF7B}" dt="2021-03-17T09:08:54.043" v="86" actId="26606"/>
          <ac:spMkLst>
            <pc:docMk/>
            <pc:sldMk cId="3665448531" sldId="258"/>
            <ac:spMk id="2" creationId="{1C4DF2BD-7CB2-4226-B087-6B5D87346DE6}"/>
          </ac:spMkLst>
        </pc:spChg>
        <pc:spChg chg="mod">
          <ac:chgData name="Mario Villa Reza" userId="f2651dc44a8c85b0" providerId="LiveId" clId="{DCAA8C9F-77F1-4BDC-B743-5BF4C550DF7B}" dt="2021-03-19T08:18:42.486" v="2121"/>
          <ac:spMkLst>
            <pc:docMk/>
            <pc:sldMk cId="3665448531" sldId="258"/>
            <ac:spMk id="3" creationId="{62BD8609-6648-408A-9AA4-ACD2D8CA918B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665448531" sldId="258"/>
            <ac:spMk id="9" creationId="{CF62D2A7-8207-488C-9F46-316BA81A16C8}"/>
          </ac:spMkLst>
        </pc:spChg>
        <pc:picChg chg="add mod">
          <ac:chgData name="Mario Villa Reza" userId="f2651dc44a8c85b0" providerId="LiveId" clId="{DCAA8C9F-77F1-4BDC-B743-5BF4C550DF7B}" dt="2021-03-17T09:08:54.043" v="86" actId="26606"/>
          <ac:picMkLst>
            <pc:docMk/>
            <pc:sldMk cId="3665448531" sldId="258"/>
            <ac:picMk id="4" creationId="{B2C46F9F-6F3B-4E62-A521-867EB146E964}"/>
          </ac:picMkLst>
        </pc:picChg>
      </pc:sldChg>
      <pc:sldChg chg="addSp delSp modSp new mod modTransition setBg setClrOvrMap delDesignElem">
        <pc:chgData name="Mario Villa Reza" userId="f2651dc44a8c85b0" providerId="LiveId" clId="{DCAA8C9F-77F1-4BDC-B743-5BF4C550DF7B}" dt="2021-03-19T08:20:56.166" v="2131"/>
        <pc:sldMkLst>
          <pc:docMk/>
          <pc:sldMk cId="2589617417" sldId="259"/>
        </pc:sldMkLst>
        <pc:spChg chg="mod">
          <ac:chgData name="Mario Villa Reza" userId="f2651dc44a8c85b0" providerId="LiveId" clId="{DCAA8C9F-77F1-4BDC-B743-5BF4C550DF7B}" dt="2021-03-17T09:23:23.813" v="708" actId="26606"/>
          <ac:spMkLst>
            <pc:docMk/>
            <pc:sldMk cId="2589617417" sldId="259"/>
            <ac:spMk id="2" creationId="{F70594CF-7222-41CD-83FB-BF3EEDAE5BAB}"/>
          </ac:spMkLst>
        </pc:spChg>
        <pc:spChg chg="add del mod">
          <ac:chgData name="Mario Villa Reza" userId="f2651dc44a8c85b0" providerId="LiveId" clId="{DCAA8C9F-77F1-4BDC-B743-5BF4C550DF7B}" dt="2021-03-17T09:19:12.462" v="679" actId="26606"/>
          <ac:spMkLst>
            <pc:docMk/>
            <pc:sldMk cId="2589617417" sldId="259"/>
            <ac:spMk id="3" creationId="{35CD06F2-A9B3-44FE-B502-8D8E31F40A24}"/>
          </ac:spMkLst>
        </pc:spChg>
        <pc:spChg chg="add del">
          <ac:chgData name="Mario Villa Reza" userId="f2651dc44a8c85b0" providerId="LiveId" clId="{DCAA8C9F-77F1-4BDC-B743-5BF4C550DF7B}" dt="2021-03-17T09:19:06.407" v="674" actId="26606"/>
          <ac:spMkLst>
            <pc:docMk/>
            <pc:sldMk cId="2589617417" sldId="259"/>
            <ac:spMk id="8" creationId="{CF62D2A7-8207-488C-9F46-316BA81A16C8}"/>
          </ac:spMkLst>
        </pc:spChg>
        <pc:spChg chg="add del">
          <ac:chgData name="Mario Villa Reza" userId="f2651dc44a8c85b0" providerId="LiveId" clId="{DCAA8C9F-77F1-4BDC-B743-5BF4C550DF7B}" dt="2021-03-17T09:12:10.868" v="214" actId="26606"/>
          <ac:spMkLst>
            <pc:docMk/>
            <pc:sldMk cId="2589617417" sldId="259"/>
            <ac:spMk id="9" creationId="{1D63C574-BFD2-41A1-A567-B0C3CC7FDD4F}"/>
          </ac:spMkLst>
        </pc:spChg>
        <pc:spChg chg="add del">
          <ac:chgData name="Mario Villa Reza" userId="f2651dc44a8c85b0" providerId="LiveId" clId="{DCAA8C9F-77F1-4BDC-B743-5BF4C550DF7B}" dt="2021-03-17T09:11:26.240" v="206" actId="26606"/>
          <ac:spMkLst>
            <pc:docMk/>
            <pc:sldMk cId="2589617417" sldId="259"/>
            <ac:spMk id="10" creationId="{CF62D2A7-8207-488C-9F46-316BA81A16C8}"/>
          </ac:spMkLst>
        </pc:spChg>
        <pc:spChg chg="add del">
          <ac:chgData name="Mario Villa Reza" userId="f2651dc44a8c85b0" providerId="LiveId" clId="{DCAA8C9F-77F1-4BDC-B743-5BF4C550DF7B}" dt="2021-03-17T09:12:10.868" v="214" actId="26606"/>
          <ac:spMkLst>
            <pc:docMk/>
            <pc:sldMk cId="2589617417" sldId="259"/>
            <ac:spMk id="11" creationId="{E2A46BAB-8C31-42B2-90E8-B26DD3E81D37}"/>
          </ac:spMkLst>
        </pc:spChg>
        <pc:spChg chg="add del">
          <ac:chgData name="Mario Villa Reza" userId="f2651dc44a8c85b0" providerId="LiveId" clId="{DCAA8C9F-77F1-4BDC-B743-5BF4C550DF7B}" dt="2021-03-17T09:11:27.443" v="208" actId="26606"/>
          <ac:spMkLst>
            <pc:docMk/>
            <pc:sldMk cId="2589617417" sldId="259"/>
            <ac:spMk id="13" creationId="{86C7B4A1-154A-4DF0-AC46-F88D75A2E0FD}"/>
          </ac:spMkLst>
        </pc:spChg>
        <pc:spChg chg="add del">
          <ac:chgData name="Mario Villa Reza" userId="f2651dc44a8c85b0" providerId="LiveId" clId="{DCAA8C9F-77F1-4BDC-B743-5BF4C550DF7B}" dt="2021-03-17T09:11:31.587" v="210" actId="26606"/>
          <ac:spMkLst>
            <pc:docMk/>
            <pc:sldMk cId="2589617417" sldId="259"/>
            <ac:spMk id="16" creationId="{CF62D2A7-8207-488C-9F46-316BA81A16C8}"/>
          </ac:spMkLst>
        </pc:spChg>
        <pc:spChg chg="add del">
          <ac:chgData name="Mario Villa Reza" userId="f2651dc44a8c85b0" providerId="LiveId" clId="{DCAA8C9F-77F1-4BDC-B743-5BF4C550DF7B}" dt="2021-03-17T09:19:07.650" v="676" actId="26606"/>
          <ac:spMkLst>
            <pc:docMk/>
            <pc:sldMk cId="2589617417" sldId="259"/>
            <ac:spMk id="21" creationId="{AD21898E-86C0-4C8A-A76C-DF33E844C87A}"/>
          </ac:spMkLst>
        </pc:spChg>
        <pc:spChg chg="add del">
          <ac:chgData name="Mario Villa Reza" userId="f2651dc44a8c85b0" providerId="LiveId" clId="{DCAA8C9F-77F1-4BDC-B743-5BF4C550DF7B}" dt="2021-03-17T09:19:07.650" v="676" actId="26606"/>
          <ac:spMkLst>
            <pc:docMk/>
            <pc:sldMk cId="2589617417" sldId="259"/>
            <ac:spMk id="22" creationId="{5C8F04BD-D093-45D0-B54C-50FDB308B4EE}"/>
          </ac:spMkLst>
        </pc:spChg>
        <pc:spChg chg="add del">
          <ac:chgData name="Mario Villa Reza" userId="f2651dc44a8c85b0" providerId="LiveId" clId="{DCAA8C9F-77F1-4BDC-B743-5BF4C550DF7B}" dt="2021-03-17T09:19:07.650" v="676" actId="26606"/>
          <ac:spMkLst>
            <pc:docMk/>
            <pc:sldMk cId="2589617417" sldId="259"/>
            <ac:spMk id="23" creationId="{35CD06F2-A9B3-44FE-B502-8D8E31F40A24}"/>
          </ac:spMkLst>
        </pc:spChg>
        <pc:spChg chg="add del">
          <ac:chgData name="Mario Villa Reza" userId="f2651dc44a8c85b0" providerId="LiveId" clId="{DCAA8C9F-77F1-4BDC-B743-5BF4C550DF7B}" dt="2021-03-17T09:19:12.368" v="678" actId="26606"/>
          <ac:spMkLst>
            <pc:docMk/>
            <pc:sldMk cId="2589617417" sldId="259"/>
            <ac:spMk id="26" creationId="{CF62D2A7-8207-488C-9F46-316BA81A16C8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2589617417" sldId="259"/>
            <ac:spMk id="31" creationId="{7DD77B92-CB36-4B20-A59A-59625E0F08AB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2589617417" sldId="259"/>
            <ac:spMk id="35" creationId="{2C1BBA94-3F40-40AA-8BB9-E69E25E537C1}"/>
          </ac:spMkLst>
        </pc:spChg>
        <pc:spChg chg="add del">
          <ac:chgData name="Mario Villa Reza" userId="f2651dc44a8c85b0" providerId="LiveId" clId="{DCAA8C9F-77F1-4BDC-B743-5BF4C550DF7B}" dt="2021-03-17T09:23:19.118" v="704" actId="26606"/>
          <ac:spMkLst>
            <pc:docMk/>
            <pc:sldMk cId="2589617417" sldId="259"/>
            <ac:spMk id="41" creationId="{F56F5174-31D9-4DBB-AAB7-A1FD7BDB1352}"/>
          </ac:spMkLst>
        </pc:spChg>
        <pc:spChg chg="add del">
          <ac:chgData name="Mario Villa Reza" userId="f2651dc44a8c85b0" providerId="LiveId" clId="{DCAA8C9F-77F1-4BDC-B743-5BF4C550DF7B}" dt="2021-03-17T09:23:19.118" v="704" actId="26606"/>
          <ac:spMkLst>
            <pc:docMk/>
            <pc:sldMk cId="2589617417" sldId="259"/>
            <ac:spMk id="45" creationId="{F9A95BEE-6BB1-4A28-A8E6-A34B2E42EF87}"/>
          </ac:spMkLst>
        </pc:spChg>
        <pc:spChg chg="add del">
          <ac:chgData name="Mario Villa Reza" userId="f2651dc44a8c85b0" providerId="LiveId" clId="{DCAA8C9F-77F1-4BDC-B743-5BF4C550DF7B}" dt="2021-03-17T09:23:22.040" v="706" actId="26606"/>
          <ac:spMkLst>
            <pc:docMk/>
            <pc:sldMk cId="2589617417" sldId="259"/>
            <ac:spMk id="47" creationId="{CF62D2A7-8207-488C-9F46-316BA81A16C8}"/>
          </ac:spMkLst>
        </pc:spChg>
        <pc:spChg chg="add del">
          <ac:chgData name="Mario Villa Reza" userId="f2651dc44a8c85b0" providerId="LiveId" clId="{DCAA8C9F-77F1-4BDC-B743-5BF4C550DF7B}" dt="2021-03-17T09:23:23.813" v="708" actId="26606"/>
          <ac:spMkLst>
            <pc:docMk/>
            <pc:sldMk cId="2589617417" sldId="259"/>
            <ac:spMk id="49" creationId="{F56F5174-31D9-4DBB-AAB7-A1FD7BDB1352}"/>
          </ac:spMkLst>
        </pc:spChg>
        <pc:spChg chg="add del">
          <ac:chgData name="Mario Villa Reza" userId="f2651dc44a8c85b0" providerId="LiveId" clId="{DCAA8C9F-77F1-4BDC-B743-5BF4C550DF7B}" dt="2021-03-17T09:23:23.813" v="708" actId="26606"/>
          <ac:spMkLst>
            <pc:docMk/>
            <pc:sldMk cId="2589617417" sldId="259"/>
            <ac:spMk id="51" creationId="{F9A95BEE-6BB1-4A28-A8E6-A34B2E42EF87}"/>
          </ac:spMkLst>
        </pc:spChg>
        <pc:grpChg chg="add del">
          <ac:chgData name="Mario Villa Reza" userId="f2651dc44a8c85b0" providerId="LiveId" clId="{DCAA8C9F-77F1-4BDC-B743-5BF4C550DF7B}" dt="2021-03-17T09:12:10.868" v="214" actId="26606"/>
          <ac:grpSpMkLst>
            <pc:docMk/>
            <pc:sldMk cId="2589617417" sldId="259"/>
            <ac:grpSpMk id="7" creationId="{B3F7A3C7-0737-4E57-B30E-8EEFE638B401}"/>
          </ac:grpSpMkLst>
        </pc:grpChg>
        <pc:grpChg chg="add del">
          <ac:chgData name="Mario Villa Reza" userId="f2651dc44a8c85b0" providerId="LiveId" clId="{DCAA8C9F-77F1-4BDC-B743-5BF4C550DF7B}" dt="2021-03-17T09:12:10.868" v="214" actId="26606"/>
          <ac:grpSpMkLst>
            <pc:docMk/>
            <pc:sldMk cId="2589617417" sldId="259"/>
            <ac:grpSpMk id="25" creationId="{43F5E015-E085-4624-B431-B42414448684}"/>
          </ac:grpSpMkLst>
        </pc:grpChg>
        <pc:grpChg chg="add del">
          <ac:chgData name="Mario Villa Reza" userId="f2651dc44a8c85b0" providerId="LiveId" clId="{DCAA8C9F-77F1-4BDC-B743-5BF4C550DF7B}" dt="2021-03-19T08:18:42.486" v="2121"/>
          <ac:grpSpMkLst>
            <pc:docMk/>
            <pc:sldMk cId="2589617417" sldId="259"/>
            <ac:grpSpMk id="32" creationId="{B14B560F-9DD7-4302-A60B-EBD3EF59B073}"/>
          </ac:grpSpMkLst>
        </pc:grpChg>
        <pc:graphicFrameChg chg="add del">
          <ac:chgData name="Mario Villa Reza" userId="f2651dc44a8c85b0" providerId="LiveId" clId="{DCAA8C9F-77F1-4BDC-B743-5BF4C550DF7B}" dt="2021-03-17T09:11:26.240" v="206" actId="26606"/>
          <ac:graphicFrameMkLst>
            <pc:docMk/>
            <pc:sldMk cId="2589617417" sldId="259"/>
            <ac:graphicFrameMk id="5" creationId="{86F0BA14-A20F-40E8-A590-388FD9A9CA77}"/>
          </ac:graphicFrameMkLst>
        </pc:graphicFrameChg>
        <pc:graphicFrameChg chg="add del">
          <ac:chgData name="Mario Villa Reza" userId="f2651dc44a8c85b0" providerId="LiveId" clId="{DCAA8C9F-77F1-4BDC-B743-5BF4C550DF7B}" dt="2021-03-17T09:11:27.443" v="208" actId="26606"/>
          <ac:graphicFrameMkLst>
            <pc:docMk/>
            <pc:sldMk cId="2589617417" sldId="259"/>
            <ac:graphicFrameMk id="14" creationId="{F47F888A-62B6-44FF-843B-7670DBDC3F78}"/>
          </ac:graphicFrameMkLst>
        </pc:graphicFrameChg>
        <pc:graphicFrameChg chg="add del">
          <ac:chgData name="Mario Villa Reza" userId="f2651dc44a8c85b0" providerId="LiveId" clId="{DCAA8C9F-77F1-4BDC-B743-5BF4C550DF7B}" dt="2021-03-17T09:11:31.587" v="210" actId="26606"/>
          <ac:graphicFrameMkLst>
            <pc:docMk/>
            <pc:sldMk cId="2589617417" sldId="259"/>
            <ac:graphicFrameMk id="18" creationId="{86F0BA14-A20F-40E8-A590-388FD9A9CA77}"/>
          </ac:graphicFrameMkLst>
        </pc:graphicFrameChg>
        <pc:graphicFrameChg chg="add del">
          <ac:chgData name="Mario Villa Reza" userId="f2651dc44a8c85b0" providerId="LiveId" clId="{DCAA8C9F-77F1-4BDC-B743-5BF4C550DF7B}" dt="2021-03-17T09:19:06.407" v="674" actId="26606"/>
          <ac:graphicFrameMkLst>
            <pc:docMk/>
            <pc:sldMk cId="2589617417" sldId="259"/>
            <ac:graphicFrameMk id="19" creationId="{9DD9E3B2-375D-4463-97A7-8035C2DF9974}"/>
          </ac:graphicFrameMkLst>
        </pc:graphicFrameChg>
        <pc:graphicFrameChg chg="add del">
          <ac:chgData name="Mario Villa Reza" userId="f2651dc44a8c85b0" providerId="LiveId" clId="{DCAA8C9F-77F1-4BDC-B743-5BF4C550DF7B}" dt="2021-03-17T09:12:10.868" v="214" actId="26606"/>
          <ac:graphicFrameMkLst>
            <pc:docMk/>
            <pc:sldMk cId="2589617417" sldId="259"/>
            <ac:graphicFrameMk id="27" creationId="{8326B2A1-FBCF-448F-8CC5-2041020C3A0D}"/>
          </ac:graphicFrameMkLst>
        </pc:graphicFrameChg>
        <pc:graphicFrameChg chg="add del">
          <ac:chgData name="Mario Villa Reza" userId="f2651dc44a8c85b0" providerId="LiveId" clId="{DCAA8C9F-77F1-4BDC-B743-5BF4C550DF7B}" dt="2021-03-17T09:19:12.368" v="678" actId="26606"/>
          <ac:graphicFrameMkLst>
            <pc:docMk/>
            <pc:sldMk cId="2589617417" sldId="259"/>
            <ac:graphicFrameMk id="29" creationId="{9DD9E3B2-375D-4463-97A7-8035C2DF9974}"/>
          </ac:graphicFrameMkLst>
        </pc:graphicFrameChg>
        <pc:graphicFrameChg chg="add mod ord modGraphic">
          <ac:chgData name="Mario Villa Reza" userId="f2651dc44a8c85b0" providerId="LiveId" clId="{DCAA8C9F-77F1-4BDC-B743-5BF4C550DF7B}" dt="2021-03-17T09:23:23.813" v="708" actId="26606"/>
          <ac:graphicFrameMkLst>
            <pc:docMk/>
            <pc:sldMk cId="2589617417" sldId="259"/>
            <ac:graphicFrameMk id="36" creationId="{550F00D0-154C-4E06-A3EE-6890F402C830}"/>
          </ac:graphicFrameMkLst>
        </pc:graphicFrameChg>
        <pc:picChg chg="add del mod">
          <ac:chgData name="Mario Villa Reza" userId="f2651dc44a8c85b0" providerId="LiveId" clId="{DCAA8C9F-77F1-4BDC-B743-5BF4C550DF7B}" dt="2021-03-17T09:23:25.797" v="710"/>
          <ac:picMkLst>
            <pc:docMk/>
            <pc:sldMk cId="2589617417" sldId="259"/>
            <ac:picMk id="4" creationId="{45A2BB1F-4E42-4736-9D5E-6B9AAC38A4B4}"/>
          </ac:picMkLst>
        </pc:picChg>
        <pc:picChg chg="add del">
          <ac:chgData name="Mario Villa Reza" userId="f2651dc44a8c85b0" providerId="LiveId" clId="{DCAA8C9F-77F1-4BDC-B743-5BF4C550DF7B}" dt="2021-03-17T09:11:26.240" v="206" actId="26606"/>
          <ac:picMkLst>
            <pc:docMk/>
            <pc:sldMk cId="2589617417" sldId="259"/>
            <ac:picMk id="6" creationId="{97F2A102-A84C-4E5E-888B-56BB9550EDDA}"/>
          </ac:picMkLst>
        </pc:picChg>
        <pc:picChg chg="add del">
          <ac:chgData name="Mario Villa Reza" userId="f2651dc44a8c85b0" providerId="LiveId" clId="{DCAA8C9F-77F1-4BDC-B743-5BF4C550DF7B}" dt="2021-03-17T09:11:27.443" v="208" actId="26606"/>
          <ac:picMkLst>
            <pc:docMk/>
            <pc:sldMk cId="2589617417" sldId="259"/>
            <ac:picMk id="12" creationId="{D1F165A4-AD75-4216-9098-6254F8CA2580}"/>
          </ac:picMkLst>
        </pc:picChg>
        <pc:picChg chg="add del">
          <ac:chgData name="Mario Villa Reza" userId="f2651dc44a8c85b0" providerId="LiveId" clId="{DCAA8C9F-77F1-4BDC-B743-5BF4C550DF7B}" dt="2021-03-17T09:19:06.407" v="674" actId="26606"/>
          <ac:picMkLst>
            <pc:docMk/>
            <pc:sldMk cId="2589617417" sldId="259"/>
            <ac:picMk id="15" creationId="{C27D4DC2-AF53-445F-B51A-1FD1E6FCF31F}"/>
          </ac:picMkLst>
        </pc:picChg>
        <pc:picChg chg="add del">
          <ac:chgData name="Mario Villa Reza" userId="f2651dc44a8c85b0" providerId="LiveId" clId="{DCAA8C9F-77F1-4BDC-B743-5BF4C550DF7B}" dt="2021-03-17T09:11:31.587" v="210" actId="26606"/>
          <ac:picMkLst>
            <pc:docMk/>
            <pc:sldMk cId="2589617417" sldId="259"/>
            <ac:picMk id="17" creationId="{97F2A102-A84C-4E5E-888B-56BB9550EDDA}"/>
          </ac:picMkLst>
        </pc:picChg>
        <pc:picChg chg="add del">
          <ac:chgData name="Mario Villa Reza" userId="f2651dc44a8c85b0" providerId="LiveId" clId="{DCAA8C9F-77F1-4BDC-B743-5BF4C550DF7B}" dt="2021-03-17T09:19:12.368" v="678" actId="26606"/>
          <ac:picMkLst>
            <pc:docMk/>
            <pc:sldMk cId="2589617417" sldId="259"/>
            <ac:picMk id="28" creationId="{C27D4DC2-AF53-445F-B51A-1FD1E6FCF31F}"/>
          </ac:picMkLst>
        </pc:picChg>
        <pc:picChg chg="add del">
          <ac:chgData name="Mario Villa Reza" userId="f2651dc44a8c85b0" providerId="LiveId" clId="{DCAA8C9F-77F1-4BDC-B743-5BF4C550DF7B}" dt="2021-03-17T09:23:19.118" v="704" actId="26606"/>
          <ac:picMkLst>
            <pc:docMk/>
            <pc:sldMk cId="2589617417" sldId="259"/>
            <ac:picMk id="43" creationId="{AE113210-7872-481A-ADE6-3A05CCAF5EB2}"/>
          </ac:picMkLst>
        </pc:picChg>
        <pc:picChg chg="add del">
          <ac:chgData name="Mario Villa Reza" userId="f2651dc44a8c85b0" providerId="LiveId" clId="{DCAA8C9F-77F1-4BDC-B743-5BF4C550DF7B}" dt="2021-03-17T09:23:23.813" v="708" actId="26606"/>
          <ac:picMkLst>
            <pc:docMk/>
            <pc:sldMk cId="2589617417" sldId="259"/>
            <ac:picMk id="50" creationId="{AE113210-7872-481A-ADE6-3A05CCAF5EB2}"/>
          </ac:picMkLst>
        </pc:picChg>
      </pc:sldChg>
      <pc:sldChg chg="addSp delSp modSp new mod modTransition setBg setClrOvrMap delDesignElem">
        <pc:chgData name="Mario Villa Reza" userId="f2651dc44a8c85b0" providerId="LiveId" clId="{DCAA8C9F-77F1-4BDC-B743-5BF4C550DF7B}" dt="2021-03-19T09:45:11.442" v="2877" actId="26606"/>
        <pc:sldMkLst>
          <pc:docMk/>
          <pc:sldMk cId="2909159099" sldId="260"/>
        </pc:sldMkLst>
        <pc:spChg chg="mod">
          <ac:chgData name="Mario Villa Reza" userId="f2651dc44a8c85b0" providerId="LiveId" clId="{DCAA8C9F-77F1-4BDC-B743-5BF4C550DF7B}" dt="2021-03-19T09:45:11.442" v="2877" actId="26606"/>
          <ac:spMkLst>
            <pc:docMk/>
            <pc:sldMk cId="2909159099" sldId="260"/>
            <ac:spMk id="2" creationId="{D8FE8D29-95D4-4774-AB5E-4AE0365E2900}"/>
          </ac:spMkLst>
        </pc:spChg>
        <pc:spChg chg="del mod">
          <ac:chgData name="Mario Villa Reza" userId="f2651dc44a8c85b0" providerId="LiveId" clId="{DCAA8C9F-77F1-4BDC-B743-5BF4C550DF7B}" dt="2021-03-17T09:26:36.778" v="898" actId="26606"/>
          <ac:spMkLst>
            <pc:docMk/>
            <pc:sldMk cId="2909159099" sldId="260"/>
            <ac:spMk id="3" creationId="{F6E341AB-7853-4C62-9C88-ACC4F8CBAD6A}"/>
          </ac:spMkLst>
        </pc:spChg>
        <pc:spChg chg="add del">
          <ac:chgData name="Mario Villa Reza" userId="f2651dc44a8c85b0" providerId="LiveId" clId="{DCAA8C9F-77F1-4BDC-B743-5BF4C550DF7B}" dt="2021-03-17T12:33:51.415" v="899" actId="26606"/>
          <ac:spMkLst>
            <pc:docMk/>
            <pc:sldMk cId="2909159099" sldId="260"/>
            <ac:spMk id="9" creationId="{1D63C574-BFD2-41A1-A567-B0C3CC7FDD4F}"/>
          </ac:spMkLst>
        </pc:spChg>
        <pc:spChg chg="add del">
          <ac:chgData name="Mario Villa Reza" userId="f2651dc44a8c85b0" providerId="LiveId" clId="{DCAA8C9F-77F1-4BDC-B743-5BF4C550DF7B}" dt="2021-03-17T12:33:51.415" v="899" actId="26606"/>
          <ac:spMkLst>
            <pc:docMk/>
            <pc:sldMk cId="2909159099" sldId="260"/>
            <ac:spMk id="11" creationId="{E2A46BAB-8C31-42B2-90E8-B26DD3E81D37}"/>
          </ac:spMkLst>
        </pc:spChg>
        <pc:spChg chg="add del">
          <ac:chgData name="Mario Villa Reza" userId="f2651dc44a8c85b0" providerId="LiveId" clId="{DCAA8C9F-77F1-4BDC-B743-5BF4C550DF7B}" dt="2021-03-17T12:37:43.452" v="1084" actId="26606"/>
          <ac:spMkLst>
            <pc:docMk/>
            <pc:sldMk cId="2909159099" sldId="260"/>
            <ac:spMk id="29" creationId="{2E442304-DDBD-4F7B-8017-36BCC863FB40}"/>
          </ac:spMkLst>
        </pc:spChg>
        <pc:spChg chg="add del">
          <ac:chgData name="Mario Villa Reza" userId="f2651dc44a8c85b0" providerId="LiveId" clId="{DCAA8C9F-77F1-4BDC-B743-5BF4C550DF7B}" dt="2021-03-17T12:37:43.452" v="1084" actId="26606"/>
          <ac:spMkLst>
            <pc:docMk/>
            <pc:sldMk cId="2909159099" sldId="260"/>
            <ac:spMk id="31" creationId="{5E107275-3853-46FD-A241-DE4355A42675}"/>
          </ac:spMkLst>
        </pc:spChg>
        <pc:spChg chg="add del">
          <ac:chgData name="Mario Villa Reza" userId="f2651dc44a8c85b0" providerId="LiveId" clId="{DCAA8C9F-77F1-4BDC-B743-5BF4C550DF7B}" dt="2021-03-19T09:45:11.442" v="2877" actId="26606"/>
          <ac:spMkLst>
            <pc:docMk/>
            <pc:sldMk cId="2909159099" sldId="260"/>
            <ac:spMk id="36" creationId="{2E442304-DDBD-4F7B-8017-36BCC863FB40}"/>
          </ac:spMkLst>
        </pc:spChg>
        <pc:spChg chg="add del">
          <ac:chgData name="Mario Villa Reza" userId="f2651dc44a8c85b0" providerId="LiveId" clId="{DCAA8C9F-77F1-4BDC-B743-5BF4C550DF7B}" dt="2021-03-17T12:37:43.234" v="1083" actId="26606"/>
          <ac:spMkLst>
            <pc:docMk/>
            <pc:sldMk cId="2909159099" sldId="260"/>
            <ac:spMk id="37" creationId="{05C7EBC3-4672-4DAB-81C2-58661FAFAED6}"/>
          </ac:spMkLst>
        </pc:spChg>
        <pc:spChg chg="add del">
          <ac:chgData name="Mario Villa Reza" userId="f2651dc44a8c85b0" providerId="LiveId" clId="{DCAA8C9F-77F1-4BDC-B743-5BF4C550DF7B}" dt="2021-03-19T09:45:11.442" v="2877" actId="26606"/>
          <ac:spMkLst>
            <pc:docMk/>
            <pc:sldMk cId="2909159099" sldId="260"/>
            <ac:spMk id="38" creationId="{5E107275-3853-46FD-A241-DE4355A42675}"/>
          </ac:spMkLst>
        </pc:spChg>
        <pc:spChg chg="add del">
          <ac:chgData name="Mario Villa Reza" userId="f2651dc44a8c85b0" providerId="LiveId" clId="{DCAA8C9F-77F1-4BDC-B743-5BF4C550DF7B}" dt="2021-03-17T12:37:43.234" v="1083" actId="26606"/>
          <ac:spMkLst>
            <pc:docMk/>
            <pc:sldMk cId="2909159099" sldId="260"/>
            <ac:spMk id="39" creationId="{1ABCC31D-213C-44E9-9CC8-8FB2DFC22EDB}"/>
          </ac:spMkLst>
        </pc:spChg>
        <pc:spChg chg="add">
          <ac:chgData name="Mario Villa Reza" userId="f2651dc44a8c85b0" providerId="LiveId" clId="{DCAA8C9F-77F1-4BDC-B743-5BF4C550DF7B}" dt="2021-03-19T09:45:11.442" v="2877" actId="26606"/>
          <ac:spMkLst>
            <pc:docMk/>
            <pc:sldMk cId="2909159099" sldId="260"/>
            <ac:spMk id="44" creationId="{C5E6CFF1-2F42-4E10-9A97-F116F46F53FE}"/>
          </ac:spMkLst>
        </pc:spChg>
        <pc:grpChg chg="add del">
          <ac:chgData name="Mario Villa Reza" userId="f2651dc44a8c85b0" providerId="LiveId" clId="{DCAA8C9F-77F1-4BDC-B743-5BF4C550DF7B}" dt="2021-03-17T12:33:51.415" v="899" actId="26606"/>
          <ac:grpSpMkLst>
            <pc:docMk/>
            <pc:sldMk cId="2909159099" sldId="260"/>
            <ac:grpSpMk id="13" creationId="{B3F7A3C7-0737-4E57-B30E-8EEFE638B401}"/>
          </ac:grpSpMkLst>
        </pc:grpChg>
        <pc:grpChg chg="add del">
          <ac:chgData name="Mario Villa Reza" userId="f2651dc44a8c85b0" providerId="LiveId" clId="{DCAA8C9F-77F1-4BDC-B743-5BF4C550DF7B}" dt="2021-03-17T12:33:51.415" v="899" actId="26606"/>
          <ac:grpSpMkLst>
            <pc:docMk/>
            <pc:sldMk cId="2909159099" sldId="260"/>
            <ac:grpSpMk id="17" creationId="{43F5E015-E085-4624-B431-B42414448684}"/>
          </ac:grpSpMkLst>
        </pc:grpChg>
        <pc:graphicFrameChg chg="add mod modGraphic">
          <ac:chgData name="Mario Villa Reza" userId="f2651dc44a8c85b0" providerId="LiveId" clId="{DCAA8C9F-77F1-4BDC-B743-5BF4C550DF7B}" dt="2021-03-19T09:45:11.442" v="2877" actId="26606"/>
          <ac:graphicFrameMkLst>
            <pc:docMk/>
            <pc:sldMk cId="2909159099" sldId="260"/>
            <ac:graphicFrameMk id="5" creationId="{007C9142-15B5-426B-BA1A-EC540F5F3327}"/>
          </ac:graphicFrameMkLst>
        </pc:graphicFrameChg>
        <pc:picChg chg="add del">
          <ac:chgData name="Mario Villa Reza" userId="f2651dc44a8c85b0" providerId="LiveId" clId="{DCAA8C9F-77F1-4BDC-B743-5BF4C550DF7B}" dt="2021-03-17T12:37:43.234" v="1083" actId="26606"/>
          <ac:picMkLst>
            <pc:docMk/>
            <pc:sldMk cId="2909159099" sldId="260"/>
            <ac:picMk id="33" creationId="{F561B10C-E5DD-4919-8F62-A74B24CD34B2}"/>
          </ac:picMkLst>
        </pc:picChg>
        <pc:picChg chg="add">
          <ac:chgData name="Mario Villa Reza" userId="f2651dc44a8c85b0" providerId="LiveId" clId="{DCAA8C9F-77F1-4BDC-B743-5BF4C550DF7B}" dt="2021-03-19T09:45:11.442" v="2877" actId="26606"/>
          <ac:picMkLst>
            <pc:docMk/>
            <pc:sldMk cId="2909159099" sldId="260"/>
            <ac:picMk id="40" creationId="{79B4B3BA-E165-4E43-80C4-AAFF884DAED9}"/>
          </ac:picMkLst>
        </pc:picChg>
        <pc:cxnChg chg="add">
          <ac:chgData name="Mario Villa Reza" userId="f2651dc44a8c85b0" providerId="LiveId" clId="{DCAA8C9F-77F1-4BDC-B743-5BF4C550DF7B}" dt="2021-03-19T09:45:11.442" v="2877" actId="26606"/>
          <ac:cxnSpMkLst>
            <pc:docMk/>
            <pc:sldMk cId="2909159099" sldId="260"/>
            <ac:cxnSpMk id="46" creationId="{67182200-4859-4C8D-BCBB-55B245C28BA3}"/>
          </ac:cxnSpMkLst>
        </pc:cxnChg>
      </pc:sldChg>
      <pc:sldChg chg="addSp delSp modSp new mod modTransition setBg delDesignElem">
        <pc:chgData name="Mario Villa Reza" userId="f2651dc44a8c85b0" providerId="LiveId" clId="{DCAA8C9F-77F1-4BDC-B743-5BF4C550DF7B}" dt="2021-03-19T08:21:07.784" v="2133"/>
        <pc:sldMkLst>
          <pc:docMk/>
          <pc:sldMk cId="3290367349" sldId="261"/>
        </pc:sldMkLst>
        <pc:spChg chg="mod">
          <ac:chgData name="Mario Villa Reza" userId="f2651dc44a8c85b0" providerId="LiveId" clId="{DCAA8C9F-77F1-4BDC-B743-5BF4C550DF7B}" dt="2021-03-17T12:48:37.118" v="1800" actId="26606"/>
          <ac:spMkLst>
            <pc:docMk/>
            <pc:sldMk cId="3290367349" sldId="261"/>
            <ac:spMk id="2" creationId="{F8BE0E81-5D19-4121-B888-2974934FC355}"/>
          </ac:spMkLst>
        </pc:spChg>
        <pc:spChg chg="del mod">
          <ac:chgData name="Mario Villa Reza" userId="f2651dc44a8c85b0" providerId="LiveId" clId="{DCAA8C9F-77F1-4BDC-B743-5BF4C550DF7B}" dt="2021-03-17T12:48:37.118" v="1800" actId="26606"/>
          <ac:spMkLst>
            <pc:docMk/>
            <pc:sldMk cId="3290367349" sldId="261"/>
            <ac:spMk id="3" creationId="{08EC230A-8437-4EDE-911E-23C1C0028D9D}"/>
          </ac:spMkLst>
        </pc:spChg>
        <pc:spChg chg="add del">
          <ac:chgData name="Mario Villa Reza" userId="f2651dc44a8c85b0" providerId="LiveId" clId="{DCAA8C9F-77F1-4BDC-B743-5BF4C550DF7B}" dt="2021-03-19T08:18:42.486" v="2121"/>
          <ac:spMkLst>
            <pc:docMk/>
            <pc:sldMk cId="3290367349" sldId="261"/>
            <ac:spMk id="10" creationId="{86C7B4A1-154A-4DF0-AC46-F88D75A2E0FD}"/>
          </ac:spMkLst>
        </pc:spChg>
        <pc:graphicFrameChg chg="add">
          <ac:chgData name="Mario Villa Reza" userId="f2651dc44a8c85b0" providerId="LiveId" clId="{DCAA8C9F-77F1-4BDC-B743-5BF4C550DF7B}" dt="2021-03-17T12:48:37.118" v="1800" actId="26606"/>
          <ac:graphicFrameMkLst>
            <pc:docMk/>
            <pc:sldMk cId="3290367349" sldId="261"/>
            <ac:graphicFrameMk id="5" creationId="{C7281FB3-AACD-4EEB-8C1A-6237F5A79C50}"/>
          </ac:graphicFrameMkLst>
        </pc:graphicFrameChg>
        <pc:picChg chg="add">
          <ac:chgData name="Mario Villa Reza" userId="f2651dc44a8c85b0" providerId="LiveId" clId="{DCAA8C9F-77F1-4BDC-B743-5BF4C550DF7B}" dt="2021-03-17T12:48:37.118" v="1800" actId="26606"/>
          <ac:picMkLst>
            <pc:docMk/>
            <pc:sldMk cId="3290367349" sldId="261"/>
            <ac:picMk id="6" creationId="{DD2CB590-4AB4-4B80-9FD1-3F363DA5786E}"/>
          </ac:picMkLst>
        </pc:picChg>
      </pc:sldChg>
      <pc:sldChg chg="addSp delSp modSp new mod modTransition setBg">
        <pc:chgData name="Mario Villa Reza" userId="f2651dc44a8c85b0" providerId="LiveId" clId="{DCAA8C9F-77F1-4BDC-B743-5BF4C550DF7B}" dt="2021-03-19T09:02:27.502" v="2157" actId="26606"/>
        <pc:sldMkLst>
          <pc:docMk/>
          <pc:sldMk cId="333124427" sldId="262"/>
        </pc:sldMkLst>
        <pc:spChg chg="mod">
          <ac:chgData name="Mario Villa Reza" userId="f2651dc44a8c85b0" providerId="LiveId" clId="{DCAA8C9F-77F1-4BDC-B743-5BF4C550DF7B}" dt="2021-03-19T09:02:27.502" v="2157" actId="26606"/>
          <ac:spMkLst>
            <pc:docMk/>
            <pc:sldMk cId="333124427" sldId="262"/>
            <ac:spMk id="2" creationId="{D116C868-941A-4EA5-BA35-F57BEA6A63EF}"/>
          </ac:spMkLst>
        </pc:spChg>
        <pc:spChg chg="mod">
          <ac:chgData name="Mario Villa Reza" userId="f2651dc44a8c85b0" providerId="LiveId" clId="{DCAA8C9F-77F1-4BDC-B743-5BF4C550DF7B}" dt="2021-03-19T09:02:27.502" v="2157" actId="26606"/>
          <ac:spMkLst>
            <pc:docMk/>
            <pc:sldMk cId="333124427" sldId="262"/>
            <ac:spMk id="3" creationId="{D139F14D-2131-4781-8A6A-D0AA51CFB328}"/>
          </ac:spMkLst>
        </pc:spChg>
        <pc:spChg chg="add">
          <ac:chgData name="Mario Villa Reza" userId="f2651dc44a8c85b0" providerId="LiveId" clId="{DCAA8C9F-77F1-4BDC-B743-5BF4C550DF7B}" dt="2021-03-19T09:02:27.502" v="2157" actId="26606"/>
          <ac:spMkLst>
            <pc:docMk/>
            <pc:sldMk cId="333124427" sldId="262"/>
            <ac:spMk id="10" creationId="{05C7EBC3-4672-4DAB-81C2-58661FAFAED6}"/>
          </ac:spMkLst>
        </pc:spChg>
        <pc:spChg chg="add">
          <ac:chgData name="Mario Villa Reza" userId="f2651dc44a8c85b0" providerId="LiveId" clId="{DCAA8C9F-77F1-4BDC-B743-5BF4C550DF7B}" dt="2021-03-19T09:02:27.502" v="2157" actId="26606"/>
          <ac:spMkLst>
            <pc:docMk/>
            <pc:sldMk cId="333124427" sldId="262"/>
            <ac:spMk id="12" creationId="{40BF962F-4C6F-461E-86F2-C43F56CC939B}"/>
          </ac:spMkLst>
        </pc:spChg>
        <pc:spChg chg="add">
          <ac:chgData name="Mario Villa Reza" userId="f2651dc44a8c85b0" providerId="LiveId" clId="{DCAA8C9F-77F1-4BDC-B743-5BF4C550DF7B}" dt="2021-03-19T09:02:27.502" v="2157" actId="26606"/>
          <ac:spMkLst>
            <pc:docMk/>
            <pc:sldMk cId="333124427" sldId="262"/>
            <ac:spMk id="14" creationId="{2E94A4F7-38E4-45EA-8E2E-CE1B5766B4F1}"/>
          </ac:spMkLst>
        </pc:spChg>
        <pc:picChg chg="add del mod">
          <ac:chgData name="Mario Villa Reza" userId="f2651dc44a8c85b0" providerId="LiveId" clId="{DCAA8C9F-77F1-4BDC-B743-5BF4C550DF7B}" dt="2021-03-19T08:18:52.159" v="2125" actId="478"/>
          <ac:picMkLst>
            <pc:docMk/>
            <pc:sldMk cId="333124427" sldId="262"/>
            <ac:picMk id="4" creationId="{B5A634CF-6654-4F13-833B-97BCCE28D8E0}"/>
          </ac:picMkLst>
        </pc:picChg>
        <pc:picChg chg="add mod">
          <ac:chgData name="Mario Villa Reza" userId="f2651dc44a8c85b0" providerId="LiveId" clId="{DCAA8C9F-77F1-4BDC-B743-5BF4C550DF7B}" dt="2021-03-19T09:02:27.502" v="2157" actId="26606"/>
          <ac:picMkLst>
            <pc:docMk/>
            <pc:sldMk cId="333124427" sldId="262"/>
            <ac:picMk id="5" creationId="{C248D9F2-E34F-4DC1-B959-E0C0E14DC6E2}"/>
          </ac:picMkLst>
        </pc:picChg>
      </pc:sldChg>
      <pc:sldChg chg="addSp delSp modSp new mod modTransition setBg">
        <pc:chgData name="Mario Villa Reza" userId="f2651dc44a8c85b0" providerId="LiveId" clId="{DCAA8C9F-77F1-4BDC-B743-5BF4C550DF7B}" dt="2021-03-19T09:46:15.929" v="2885"/>
        <pc:sldMkLst>
          <pc:docMk/>
          <pc:sldMk cId="4080372319" sldId="263"/>
        </pc:sldMkLst>
        <pc:spChg chg="mo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2" creationId="{47C9180E-FFFA-4397-A560-5AC2C01F1077}"/>
          </ac:spMkLst>
        </pc:spChg>
        <pc:spChg chg="mo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3" creationId="{8237B980-586B-4167-B515-293FD431BB8B}"/>
          </ac:spMkLst>
        </pc:spChg>
        <pc:spChg chg="add del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8" creationId="{327D73B4-9F5C-4A64-A179-51B9500CB8B5}"/>
          </ac:spMkLst>
        </pc:spChg>
        <pc:spChg chg="add del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10" creationId="{C1F06963-6374-4B48-844F-071A9BAAAE02}"/>
          </ac:spMkLst>
        </pc:spChg>
        <pc:spChg chg="add del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12" creationId="{6CB927A4-E432-4310-9CD5-E89FF5063179}"/>
          </ac:spMkLst>
        </pc:spChg>
        <pc:spChg chg="add del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14" creationId="{1453BF6C-B012-48B7-B4E8-6D7AC7C27D02}"/>
          </ac:spMkLst>
        </pc:spChg>
        <pc:spChg chg="add del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16" creationId="{E3020543-B24B-4EC4-8FFC-8DD88EEA91A8}"/>
          </ac:spMkLst>
        </pc:spChg>
        <pc:spChg chg="add del">
          <ac:chgData name="Mario Villa Reza" userId="f2651dc44a8c85b0" providerId="LiveId" clId="{DCAA8C9F-77F1-4BDC-B743-5BF4C550DF7B}" dt="2021-03-19T09:44:51.870" v="2873" actId="26606"/>
          <ac:spMkLst>
            <pc:docMk/>
            <pc:sldMk cId="4080372319" sldId="263"/>
            <ac:spMk id="23" creationId="{EFD0E8E8-C530-4B2D-A01A-CCD47590B664}"/>
          </ac:spMkLst>
        </pc:spChg>
        <pc:spChg chg="add del">
          <ac:chgData name="Mario Villa Reza" userId="f2651dc44a8c85b0" providerId="LiveId" clId="{DCAA8C9F-77F1-4BDC-B743-5BF4C550DF7B}" dt="2021-03-19T09:44:51.870" v="2873" actId="26606"/>
          <ac:spMkLst>
            <pc:docMk/>
            <pc:sldMk cId="4080372319" sldId="263"/>
            <ac:spMk id="25" creationId="{BE5D6855-F7F1-40AB-A644-826C03264FA6}"/>
          </ac:spMkLst>
        </pc:spChg>
        <pc:spChg chg="add del">
          <ac:chgData name="Mario Villa Reza" userId="f2651dc44a8c85b0" providerId="LiveId" clId="{DCAA8C9F-77F1-4BDC-B743-5BF4C550DF7B}" dt="2021-03-19T09:44:51.870" v="2873" actId="26606"/>
          <ac:spMkLst>
            <pc:docMk/>
            <pc:sldMk cId="4080372319" sldId="263"/>
            <ac:spMk id="27" creationId="{2C65388C-2EC9-49CB-94AE-C126FD4C5B43}"/>
          </ac:spMkLst>
        </pc:spChg>
        <pc:spChg chg="add del">
          <ac:chgData name="Mario Villa Reza" userId="f2651dc44a8c85b0" providerId="LiveId" clId="{DCAA8C9F-77F1-4BDC-B743-5BF4C550DF7B}" dt="2021-03-19T09:44:51.870" v="2873" actId="26606"/>
          <ac:spMkLst>
            <pc:docMk/>
            <pc:sldMk cId="4080372319" sldId="263"/>
            <ac:spMk id="29" creationId="{A62B7C1D-B627-4FCA-9295-7D71876557FD}"/>
          </ac:spMkLst>
        </pc:spChg>
        <pc:spChg chg="add del">
          <ac:chgData name="Mario Villa Reza" userId="f2651dc44a8c85b0" providerId="LiveId" clId="{DCAA8C9F-77F1-4BDC-B743-5BF4C550DF7B}" dt="2021-03-19T09:44:54.307" v="2875" actId="26606"/>
          <ac:spMkLst>
            <pc:docMk/>
            <pc:sldMk cId="4080372319" sldId="263"/>
            <ac:spMk id="36" creationId="{B95B9BA8-1D69-4796-85F5-B6D0BD52354B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3" creationId="{5A0118C5-4F8D-4CF4-BADD-53FEACC6C42A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4" creationId="{F98F79A4-A6C7-4101-B1E9-27E05CB7CFA0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5" creationId="{31CE7A08-2184-4B99-ABC0-B40CD1D3F281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6" creationId="{79AFCB35-9C04-4524-A0B1-57FF6865D013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7" creationId="{D11AD2AD-0BA0-4DD3-8EEA-84686A0E718C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8" creationId="{9E5C5460-229E-46C8-A712-CC317985420F}"/>
          </ac:spMkLst>
        </pc:spChg>
        <pc:spChg chg="add">
          <ac:chgData name="Mario Villa Reza" userId="f2651dc44a8c85b0" providerId="LiveId" clId="{DCAA8C9F-77F1-4BDC-B743-5BF4C550DF7B}" dt="2021-03-19T09:44:54.369" v="2876" actId="26606"/>
          <ac:spMkLst>
            <pc:docMk/>
            <pc:sldMk cId="4080372319" sldId="263"/>
            <ac:spMk id="49" creationId="{2552FC29-9118-466F-940E-80C84EFDF07B}"/>
          </ac:spMkLst>
        </pc:spChg>
        <pc:grpChg chg="add del">
          <ac:chgData name="Mario Villa Reza" userId="f2651dc44a8c85b0" providerId="LiveId" clId="{DCAA8C9F-77F1-4BDC-B743-5BF4C550DF7B}" dt="2021-03-19T09:44:54.307" v="2875" actId="26606"/>
          <ac:grpSpMkLst>
            <pc:docMk/>
            <pc:sldMk cId="4080372319" sldId="263"/>
            <ac:grpSpMk id="37" creationId="{5F892E19-92E7-4BB2-8C3F-DBDFE8D9D324}"/>
          </ac:grpSpMkLst>
        </pc:grpChg>
        <pc:grpChg chg="add">
          <ac:chgData name="Mario Villa Reza" userId="f2651dc44a8c85b0" providerId="LiveId" clId="{DCAA8C9F-77F1-4BDC-B743-5BF4C550DF7B}" dt="2021-03-19T09:44:54.369" v="2876" actId="26606"/>
          <ac:grpSpMkLst>
            <pc:docMk/>
            <pc:sldMk cId="4080372319" sldId="263"/>
            <ac:grpSpMk id="50" creationId="{0C156BF8-7FF7-440F-BE2B-417DFFE8BFA5}"/>
          </ac:grpSpMkLst>
        </pc:grpChg>
        <pc:picChg chg="add del mod">
          <ac:chgData name="Mario Villa Reza" userId="f2651dc44a8c85b0" providerId="LiveId" clId="{DCAA8C9F-77F1-4BDC-B743-5BF4C550DF7B}" dt="2021-03-19T09:08:30.986" v="2520" actId="478"/>
          <ac:picMkLst>
            <pc:docMk/>
            <pc:sldMk cId="4080372319" sldId="263"/>
            <ac:picMk id="4" creationId="{7D2EFD24-41C5-4F70-9F8A-F7FDAB500A05}"/>
          </ac:picMkLst>
        </pc:picChg>
        <pc:cxnChg chg="add del">
          <ac:chgData name="Mario Villa Reza" userId="f2651dc44a8c85b0" providerId="LiveId" clId="{DCAA8C9F-77F1-4BDC-B743-5BF4C550DF7B}" dt="2021-03-19T09:44:54.369" v="2876" actId="26606"/>
          <ac:cxnSpMkLst>
            <pc:docMk/>
            <pc:sldMk cId="4080372319" sldId="263"/>
            <ac:cxnSpMk id="18" creationId="{C49DA8F6-BCC1-4447-B54C-57856834B94B}"/>
          </ac:cxnSpMkLst>
        </pc:cxnChg>
      </pc:sldChg>
      <pc:sldChg chg="addSp delSp modSp new mod modTransition setBg">
        <pc:chgData name="Mario Villa Reza" userId="f2651dc44a8c85b0" providerId="LiveId" clId="{DCAA8C9F-77F1-4BDC-B743-5BF4C550DF7B}" dt="2021-03-19T16:09:04.785" v="4345"/>
        <pc:sldMkLst>
          <pc:docMk/>
          <pc:sldMk cId="2934270524" sldId="264"/>
        </pc:sldMkLst>
        <pc:spChg chg="mo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2" creationId="{46AAD5CF-9B53-468A-9A3B-9D8F798D97CE}"/>
          </ac:spMkLst>
        </pc:spChg>
        <pc:spChg chg="add del mo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3" creationId="{6D63A2A3-6F22-4B39-8C5A-33AEB4EC91E9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8" creationId="{5A0118C5-4F8D-4CF4-BADD-53FEACC6C42A}"/>
          </ac:spMkLst>
        </pc:spChg>
        <pc:spChg chg="add del">
          <ac:chgData name="Mario Villa Reza" userId="f2651dc44a8c85b0" providerId="LiveId" clId="{DCAA8C9F-77F1-4BDC-B743-5BF4C550DF7B}" dt="2021-03-19T09:44:22.710" v="2870" actId="26606"/>
          <ac:spMkLst>
            <pc:docMk/>
            <pc:sldMk cId="2934270524" sldId="264"/>
            <ac:spMk id="10" creationId="{86C7B4A1-154A-4DF0-AC46-F88D75A2E0FD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12" creationId="{1056F38F-7C4E-461D-8709-7D0024AE1F79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13" creationId="{4E0A5C5C-2A95-428E-9F6A-0D29EBD57C9F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14" creationId="{C7278469-3C3C-49CE-AEEE-E176A4900B78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15" creationId="{6D63A2A3-6F22-4B39-8C5A-33AEB4EC91E9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20" creationId="{4C6598AB-1C17-4D54-951C-A082D94ACB7A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22" creationId="{C83B66D7-137D-4AC1-B172-53D60F08BEB5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24" creationId="{F6B92503-6984-4D15-8B98-8718709B785D}"/>
          </ac:spMkLst>
        </pc:spChg>
        <pc:spChg chg="add">
          <ac:chgData name="Mario Villa Reza" userId="f2651dc44a8c85b0" providerId="LiveId" clId="{DCAA8C9F-77F1-4BDC-B743-5BF4C550DF7B}" dt="2021-03-19T09:44:22.819" v="2871" actId="26606"/>
          <ac:spMkLst>
            <pc:docMk/>
            <pc:sldMk cId="2934270524" sldId="264"/>
            <ac:spMk id="26" creationId="{08DDF938-524E-4C18-A47D-C00627832366}"/>
          </ac:spMkLst>
        </pc:spChg>
        <pc:grpChg chg="add">
          <ac:chgData name="Mario Villa Reza" userId="f2651dc44a8c85b0" providerId="LiveId" clId="{DCAA8C9F-77F1-4BDC-B743-5BF4C550DF7B}" dt="2021-03-19T09:44:22.819" v="2871" actId="26606"/>
          <ac:grpSpMkLst>
            <pc:docMk/>
            <pc:sldMk cId="2934270524" sldId="264"/>
            <ac:grpSpMk id="16" creationId="{93DC754C-7E09-422D-A8BB-AF632E90DFA2}"/>
          </ac:grpSpMkLst>
        </pc:grpChg>
        <pc:grpChg chg="add">
          <ac:chgData name="Mario Villa Reza" userId="f2651dc44a8c85b0" providerId="LiveId" clId="{DCAA8C9F-77F1-4BDC-B743-5BF4C550DF7B}" dt="2021-03-19T09:44:22.819" v="2871" actId="26606"/>
          <ac:grpSpMkLst>
            <pc:docMk/>
            <pc:sldMk cId="2934270524" sldId="264"/>
            <ac:grpSpMk id="28" creationId="{3773FAF5-C452-4455-9411-D6AF5EBD4CA9}"/>
          </ac:grpSpMkLst>
        </pc:grpChg>
        <pc:graphicFrameChg chg="add del">
          <ac:chgData name="Mario Villa Reza" userId="f2651dc44a8c85b0" providerId="LiveId" clId="{DCAA8C9F-77F1-4BDC-B743-5BF4C550DF7B}" dt="2021-03-19T09:44:22.710" v="2870" actId="26606"/>
          <ac:graphicFrameMkLst>
            <pc:docMk/>
            <pc:sldMk cId="2934270524" sldId="264"/>
            <ac:graphicFrameMk id="5" creationId="{63F2796A-4418-4DB2-9C9E-B2B8A01AC9BC}"/>
          </ac:graphicFrameMkLst>
        </pc:graphicFrameChg>
        <pc:picChg chg="add del">
          <ac:chgData name="Mario Villa Reza" userId="f2651dc44a8c85b0" providerId="LiveId" clId="{DCAA8C9F-77F1-4BDC-B743-5BF4C550DF7B}" dt="2021-03-19T09:44:22.710" v="2870" actId="26606"/>
          <ac:picMkLst>
            <pc:docMk/>
            <pc:sldMk cId="2934270524" sldId="264"/>
            <ac:picMk id="6" creationId="{90ECAF03-3485-4309-8E4F-AEE262BFF663}"/>
          </ac:picMkLst>
        </pc:picChg>
      </pc:sldChg>
      <pc:sldChg chg="addSp delSp modSp new mod modTransition setBg setClrOvrMap">
        <pc:chgData name="Mario Villa Reza" userId="f2651dc44a8c85b0" providerId="LiveId" clId="{DCAA8C9F-77F1-4BDC-B743-5BF4C550DF7B}" dt="2021-03-19T16:09:17.478" v="4346"/>
        <pc:sldMkLst>
          <pc:docMk/>
          <pc:sldMk cId="2750728277" sldId="265"/>
        </pc:sldMkLst>
        <pc:spChg chg="mod">
          <ac:chgData name="Mario Villa Reza" userId="f2651dc44a8c85b0" providerId="LiveId" clId="{DCAA8C9F-77F1-4BDC-B743-5BF4C550DF7B}" dt="2021-03-19T09:51:57.117" v="3154" actId="26606"/>
          <ac:spMkLst>
            <pc:docMk/>
            <pc:sldMk cId="2750728277" sldId="265"/>
            <ac:spMk id="2" creationId="{5D5DD4E4-5751-4305-BE69-4D14E877337D}"/>
          </ac:spMkLst>
        </pc:spChg>
        <pc:spChg chg="del mod">
          <ac:chgData name="Mario Villa Reza" userId="f2651dc44a8c85b0" providerId="LiveId" clId="{DCAA8C9F-77F1-4BDC-B743-5BF4C550DF7B}" dt="2021-03-19T09:51:57.117" v="3154" actId="26606"/>
          <ac:spMkLst>
            <pc:docMk/>
            <pc:sldMk cId="2750728277" sldId="265"/>
            <ac:spMk id="3" creationId="{E10571AE-AFD6-4116-8F08-DF9C05A7E143}"/>
          </ac:spMkLst>
        </pc:spChg>
        <pc:spChg chg="add">
          <ac:chgData name="Mario Villa Reza" userId="f2651dc44a8c85b0" providerId="LiveId" clId="{DCAA8C9F-77F1-4BDC-B743-5BF4C550DF7B}" dt="2021-03-19T09:51:57.117" v="3154" actId="26606"/>
          <ac:spMkLst>
            <pc:docMk/>
            <pc:sldMk cId="2750728277" sldId="265"/>
            <ac:spMk id="10" creationId="{C5E6CFF1-2F42-4E10-9A97-F116F46F53FE}"/>
          </ac:spMkLst>
        </pc:spChg>
        <pc:graphicFrameChg chg="add">
          <ac:chgData name="Mario Villa Reza" userId="f2651dc44a8c85b0" providerId="LiveId" clId="{DCAA8C9F-77F1-4BDC-B743-5BF4C550DF7B}" dt="2021-03-19T09:51:57.117" v="3154" actId="26606"/>
          <ac:graphicFrameMkLst>
            <pc:docMk/>
            <pc:sldMk cId="2750728277" sldId="265"/>
            <ac:graphicFrameMk id="5" creationId="{7907DE05-BCAB-4483-B4BB-F7C848CAD30A}"/>
          </ac:graphicFrameMkLst>
        </pc:graphicFrameChg>
        <pc:picChg chg="add">
          <ac:chgData name="Mario Villa Reza" userId="f2651dc44a8c85b0" providerId="LiveId" clId="{DCAA8C9F-77F1-4BDC-B743-5BF4C550DF7B}" dt="2021-03-19T09:51:57.117" v="3154" actId="26606"/>
          <ac:picMkLst>
            <pc:docMk/>
            <pc:sldMk cId="2750728277" sldId="265"/>
            <ac:picMk id="6" creationId="{F7D08B63-A8F0-4854-9722-27170FD89DDB}"/>
          </ac:picMkLst>
        </pc:picChg>
        <pc:cxnChg chg="add">
          <ac:chgData name="Mario Villa Reza" userId="f2651dc44a8c85b0" providerId="LiveId" clId="{DCAA8C9F-77F1-4BDC-B743-5BF4C550DF7B}" dt="2021-03-19T09:51:57.117" v="3154" actId="26606"/>
          <ac:cxnSpMkLst>
            <pc:docMk/>
            <pc:sldMk cId="2750728277" sldId="265"/>
            <ac:cxnSpMk id="12" creationId="{67182200-4859-4C8D-BCBB-55B245C28BA3}"/>
          </ac:cxnSpMkLst>
        </pc:cxnChg>
      </pc:sldChg>
      <pc:sldChg chg="addSp modSp new mod modTransition setBg setClrOvrMap">
        <pc:chgData name="Mario Villa Reza" userId="f2651dc44a8c85b0" providerId="LiveId" clId="{DCAA8C9F-77F1-4BDC-B743-5BF4C550DF7B}" dt="2021-03-19T16:09:33.192" v="4347"/>
        <pc:sldMkLst>
          <pc:docMk/>
          <pc:sldMk cId="3274530098" sldId="266"/>
        </pc:sldMkLst>
        <pc:spChg chg="mod">
          <ac:chgData name="Mario Villa Reza" userId="f2651dc44a8c85b0" providerId="LiveId" clId="{DCAA8C9F-77F1-4BDC-B743-5BF4C550DF7B}" dt="2021-03-19T10:03:35.681" v="3600" actId="26606"/>
          <ac:spMkLst>
            <pc:docMk/>
            <pc:sldMk cId="3274530098" sldId="266"/>
            <ac:spMk id="2" creationId="{D64572BA-904F-42DB-B60B-771F56B61225}"/>
          </ac:spMkLst>
        </pc:spChg>
        <pc:spChg chg="mod">
          <ac:chgData name="Mario Villa Reza" userId="f2651dc44a8c85b0" providerId="LiveId" clId="{DCAA8C9F-77F1-4BDC-B743-5BF4C550DF7B}" dt="2021-03-19T12:41:07.854" v="3609" actId="27636"/>
          <ac:spMkLst>
            <pc:docMk/>
            <pc:sldMk cId="3274530098" sldId="266"/>
            <ac:spMk id="3" creationId="{C6581A16-03BC-46D1-B2E7-CFD0458F2339}"/>
          </ac:spMkLst>
        </pc:spChg>
        <pc:spChg chg="add">
          <ac:chgData name="Mario Villa Reza" userId="f2651dc44a8c85b0" providerId="LiveId" clId="{DCAA8C9F-77F1-4BDC-B743-5BF4C550DF7B}" dt="2021-03-19T10:03:35.681" v="3600" actId="26606"/>
          <ac:spMkLst>
            <pc:docMk/>
            <pc:sldMk cId="3274530098" sldId="266"/>
            <ac:spMk id="9" creationId="{CF62D2A7-8207-488C-9F46-316BA81A16C8}"/>
          </ac:spMkLst>
        </pc:spChg>
        <pc:picChg chg="add mod">
          <ac:chgData name="Mario Villa Reza" userId="f2651dc44a8c85b0" providerId="LiveId" clId="{DCAA8C9F-77F1-4BDC-B743-5BF4C550DF7B}" dt="2021-03-19T10:03:35.681" v="3600" actId="26606"/>
          <ac:picMkLst>
            <pc:docMk/>
            <pc:sldMk cId="3274530098" sldId="266"/>
            <ac:picMk id="4" creationId="{958246E6-7494-4CC6-9748-501262877B5E}"/>
          </ac:picMkLst>
        </pc:picChg>
      </pc:sldChg>
      <pc:sldChg chg="addSp modSp new mod modTransition setBg setClrOvrMap">
        <pc:chgData name="Mario Villa Reza" userId="f2651dc44a8c85b0" providerId="LiveId" clId="{DCAA8C9F-77F1-4BDC-B743-5BF4C550DF7B}" dt="2021-03-19T16:09:37.300" v="4348"/>
        <pc:sldMkLst>
          <pc:docMk/>
          <pc:sldMk cId="380373262" sldId="267"/>
        </pc:sldMkLst>
        <pc:spChg chg="mod">
          <ac:chgData name="Mario Villa Reza" userId="f2651dc44a8c85b0" providerId="LiveId" clId="{DCAA8C9F-77F1-4BDC-B743-5BF4C550DF7B}" dt="2021-03-19T12:48:18.278" v="4117" actId="26606"/>
          <ac:spMkLst>
            <pc:docMk/>
            <pc:sldMk cId="380373262" sldId="267"/>
            <ac:spMk id="2" creationId="{5C5C8CC9-62B4-493F-B3B2-2462D4947206}"/>
          </ac:spMkLst>
        </pc:spChg>
        <pc:spChg chg="mod ord">
          <ac:chgData name="Mario Villa Reza" userId="f2651dc44a8c85b0" providerId="LiveId" clId="{DCAA8C9F-77F1-4BDC-B743-5BF4C550DF7B}" dt="2021-03-19T12:48:18.278" v="4117" actId="26606"/>
          <ac:spMkLst>
            <pc:docMk/>
            <pc:sldMk cId="380373262" sldId="267"/>
            <ac:spMk id="3" creationId="{E5BB28EF-99AA-4242-B179-67CA67F9F0AC}"/>
          </ac:spMkLst>
        </pc:spChg>
        <pc:spChg chg="add">
          <ac:chgData name="Mario Villa Reza" userId="f2651dc44a8c85b0" providerId="LiveId" clId="{DCAA8C9F-77F1-4BDC-B743-5BF4C550DF7B}" dt="2021-03-19T12:48:18.278" v="4117" actId="26606"/>
          <ac:spMkLst>
            <pc:docMk/>
            <pc:sldMk cId="380373262" sldId="267"/>
            <ac:spMk id="9" creationId="{56C20283-73E0-40EC-8AD8-057F581F64C2}"/>
          </ac:spMkLst>
        </pc:spChg>
        <pc:spChg chg="add">
          <ac:chgData name="Mario Villa Reza" userId="f2651dc44a8c85b0" providerId="LiveId" clId="{DCAA8C9F-77F1-4BDC-B743-5BF4C550DF7B}" dt="2021-03-19T12:48:18.278" v="4117" actId="26606"/>
          <ac:spMkLst>
            <pc:docMk/>
            <pc:sldMk cId="380373262" sldId="267"/>
            <ac:spMk id="11" creationId="{3FCC729B-E528-40C3-82D3-BA4375575E87}"/>
          </ac:spMkLst>
        </pc:spChg>
        <pc:spChg chg="add">
          <ac:chgData name="Mario Villa Reza" userId="f2651dc44a8c85b0" providerId="LiveId" clId="{DCAA8C9F-77F1-4BDC-B743-5BF4C550DF7B}" dt="2021-03-19T12:48:18.278" v="4117" actId="26606"/>
          <ac:spMkLst>
            <pc:docMk/>
            <pc:sldMk cId="380373262" sldId="267"/>
            <ac:spMk id="13" creationId="{58F1FB8D-1842-4A04-998D-6CF047AB2790}"/>
          </ac:spMkLst>
        </pc:spChg>
        <pc:picChg chg="add mod">
          <ac:chgData name="Mario Villa Reza" userId="f2651dc44a8c85b0" providerId="LiveId" clId="{DCAA8C9F-77F1-4BDC-B743-5BF4C550DF7B}" dt="2021-03-19T12:48:18.278" v="4117" actId="26606"/>
          <ac:picMkLst>
            <pc:docMk/>
            <pc:sldMk cId="380373262" sldId="267"/>
            <ac:picMk id="4" creationId="{1623F80C-6D9C-42EB-901B-B2EA41BED9CA}"/>
          </ac:picMkLst>
        </pc:picChg>
      </pc:sldChg>
      <pc:sldChg chg="addSp modSp new mod setBg">
        <pc:chgData name="Mario Villa Reza" userId="f2651dc44a8c85b0" providerId="LiveId" clId="{DCAA8C9F-77F1-4BDC-B743-5BF4C550DF7B}" dt="2021-03-19T16:10:39.192" v="4500" actId="207"/>
        <pc:sldMkLst>
          <pc:docMk/>
          <pc:sldMk cId="1005219009" sldId="268"/>
        </pc:sldMkLst>
        <pc:spChg chg="mod">
          <ac:chgData name="Mario Villa Reza" userId="f2651dc44a8c85b0" providerId="LiveId" clId="{DCAA8C9F-77F1-4BDC-B743-5BF4C550DF7B}" dt="2021-03-19T12:50:15.148" v="4344" actId="26606"/>
          <ac:spMkLst>
            <pc:docMk/>
            <pc:sldMk cId="1005219009" sldId="268"/>
            <ac:spMk id="2" creationId="{F2FFF00F-74F5-4BCD-8C08-74A03C0A484A}"/>
          </ac:spMkLst>
        </pc:spChg>
        <pc:spChg chg="mod">
          <ac:chgData name="Mario Villa Reza" userId="f2651dc44a8c85b0" providerId="LiveId" clId="{DCAA8C9F-77F1-4BDC-B743-5BF4C550DF7B}" dt="2021-03-19T16:10:39.192" v="4500" actId="207"/>
          <ac:spMkLst>
            <pc:docMk/>
            <pc:sldMk cId="1005219009" sldId="268"/>
            <ac:spMk id="3" creationId="{56E9931A-4728-4F3B-BF7A-F3C544E92516}"/>
          </ac:spMkLst>
        </pc:spChg>
        <pc:spChg chg="add">
          <ac:chgData name="Mario Villa Reza" userId="f2651dc44a8c85b0" providerId="LiveId" clId="{DCAA8C9F-77F1-4BDC-B743-5BF4C550DF7B}" dt="2021-03-19T12:50:15.148" v="4344" actId="26606"/>
          <ac:spMkLst>
            <pc:docMk/>
            <pc:sldMk cId="1005219009" sldId="268"/>
            <ac:spMk id="9" creationId="{C3420C89-0B09-4632-A4AF-3971D08BF7A8}"/>
          </ac:spMkLst>
        </pc:spChg>
        <pc:spChg chg="add">
          <ac:chgData name="Mario Villa Reza" userId="f2651dc44a8c85b0" providerId="LiveId" clId="{DCAA8C9F-77F1-4BDC-B743-5BF4C550DF7B}" dt="2021-03-19T12:50:15.148" v="4344" actId="26606"/>
          <ac:spMkLst>
            <pc:docMk/>
            <pc:sldMk cId="1005219009" sldId="268"/>
            <ac:spMk id="11" creationId="{4E5CBA61-BF74-40B4-A3A8-366BBA626CCF}"/>
          </ac:spMkLst>
        </pc:spChg>
        <pc:grpChg chg="add">
          <ac:chgData name="Mario Villa Reza" userId="f2651dc44a8c85b0" providerId="LiveId" clId="{DCAA8C9F-77F1-4BDC-B743-5BF4C550DF7B}" dt="2021-03-19T12:50:15.148" v="4344" actId="26606"/>
          <ac:grpSpMkLst>
            <pc:docMk/>
            <pc:sldMk cId="1005219009" sldId="268"/>
            <ac:grpSpMk id="13" creationId="{0C08EDA0-D5F6-4481-BBA8-966D95EC425C}"/>
          </ac:grpSpMkLst>
        </pc:grpChg>
        <pc:grpChg chg="add">
          <ac:chgData name="Mario Villa Reza" userId="f2651dc44a8c85b0" providerId="LiveId" clId="{DCAA8C9F-77F1-4BDC-B743-5BF4C550DF7B}" dt="2021-03-19T12:50:15.148" v="4344" actId="26606"/>
          <ac:grpSpMkLst>
            <pc:docMk/>
            <pc:sldMk cId="1005219009" sldId="268"/>
            <ac:grpSpMk id="17" creationId="{ED1D4DBC-180F-4364-A77A-427818EEA420}"/>
          </ac:grpSpMkLst>
        </pc:grpChg>
        <pc:picChg chg="add mod ord">
          <ac:chgData name="Mario Villa Reza" userId="f2651dc44a8c85b0" providerId="LiveId" clId="{DCAA8C9F-77F1-4BDC-B743-5BF4C550DF7B}" dt="2021-03-19T12:50:15.148" v="4344" actId="26606"/>
          <ac:picMkLst>
            <pc:docMk/>
            <pc:sldMk cId="1005219009" sldId="268"/>
            <ac:picMk id="4" creationId="{BB8D0882-23B6-422B-B692-2D6F70D8FF5F}"/>
          </ac:picMkLst>
        </pc:picChg>
      </pc:sldChg>
      <pc:sldChg chg="addSp delSp modSp new mod setBg setClrOvrMap">
        <pc:chgData name="Mario Villa Reza" userId="f2651dc44a8c85b0" providerId="LiveId" clId="{DCAA8C9F-77F1-4BDC-B743-5BF4C550DF7B}" dt="2021-03-19T16:15:02.092" v="4716" actId="255"/>
        <pc:sldMkLst>
          <pc:docMk/>
          <pc:sldMk cId="1266237965" sldId="269"/>
        </pc:sldMkLst>
        <pc:spChg chg="mod">
          <ac:chgData name="Mario Villa Reza" userId="f2651dc44a8c85b0" providerId="LiveId" clId="{DCAA8C9F-77F1-4BDC-B743-5BF4C550DF7B}" dt="2021-03-19T16:14:41.043" v="4714" actId="26606"/>
          <ac:spMkLst>
            <pc:docMk/>
            <pc:sldMk cId="1266237965" sldId="269"/>
            <ac:spMk id="2" creationId="{7FE8B692-3830-4A57-BEB1-CC15C240F99C}"/>
          </ac:spMkLst>
        </pc:spChg>
        <pc:spChg chg="mod ord">
          <ac:chgData name="Mario Villa Reza" userId="f2651dc44a8c85b0" providerId="LiveId" clId="{DCAA8C9F-77F1-4BDC-B743-5BF4C550DF7B}" dt="2021-03-19T16:15:02.092" v="4716" actId="255"/>
          <ac:spMkLst>
            <pc:docMk/>
            <pc:sldMk cId="1266237965" sldId="269"/>
            <ac:spMk id="3" creationId="{C9895786-BB34-412F-B410-837FDA457C39}"/>
          </ac:spMkLst>
        </pc:spChg>
        <pc:spChg chg="add del">
          <ac:chgData name="Mario Villa Reza" userId="f2651dc44a8c85b0" providerId="LiveId" clId="{DCAA8C9F-77F1-4BDC-B743-5BF4C550DF7B}" dt="2021-03-19T16:14:40.981" v="4713" actId="26606"/>
          <ac:spMkLst>
            <pc:docMk/>
            <pc:sldMk cId="1266237965" sldId="269"/>
            <ac:spMk id="9" creationId="{4038CB10-1F5C-4D54-9DF7-12586DE5B007}"/>
          </ac:spMkLst>
        </pc:spChg>
        <pc:spChg chg="add del">
          <ac:chgData name="Mario Villa Reza" userId="f2651dc44a8c85b0" providerId="LiveId" clId="{DCAA8C9F-77F1-4BDC-B743-5BF4C550DF7B}" dt="2021-03-19T16:14:40.981" v="4713" actId="26606"/>
          <ac:spMkLst>
            <pc:docMk/>
            <pc:sldMk cId="1266237965" sldId="269"/>
            <ac:spMk id="11" creationId="{73ED6512-6858-4552-B699-9A97FE9A4EA2}"/>
          </ac:spMkLst>
        </pc:spChg>
        <pc:spChg chg="add">
          <ac:chgData name="Mario Villa Reza" userId="f2651dc44a8c85b0" providerId="LiveId" clId="{DCAA8C9F-77F1-4BDC-B743-5BF4C550DF7B}" dt="2021-03-19T16:14:41.043" v="4714" actId="26606"/>
          <ac:spMkLst>
            <pc:docMk/>
            <pc:sldMk cId="1266237965" sldId="269"/>
            <ac:spMk id="13" creationId="{9B76D444-2756-434F-AE61-96D69830C13E}"/>
          </ac:spMkLst>
        </pc:spChg>
        <pc:spChg chg="add">
          <ac:chgData name="Mario Villa Reza" userId="f2651dc44a8c85b0" providerId="LiveId" clId="{DCAA8C9F-77F1-4BDC-B743-5BF4C550DF7B}" dt="2021-03-19T16:14:41.043" v="4714" actId="26606"/>
          <ac:spMkLst>
            <pc:docMk/>
            <pc:sldMk cId="1266237965" sldId="269"/>
            <ac:spMk id="14" creationId="{B0161EF8-C8C6-4F2A-9D5C-49BD28A2BDC2}"/>
          </ac:spMkLst>
        </pc:spChg>
        <pc:picChg chg="add mod">
          <ac:chgData name="Mario Villa Reza" userId="f2651dc44a8c85b0" providerId="LiveId" clId="{DCAA8C9F-77F1-4BDC-B743-5BF4C550DF7B}" dt="2021-03-19T16:14:41.043" v="4714" actId="26606"/>
          <ac:picMkLst>
            <pc:docMk/>
            <pc:sldMk cId="1266237965" sldId="269"/>
            <ac:picMk id="4" creationId="{DA8A0BC1-8A66-4EF0-B2FD-0FBE1844DEB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DCE6D-64E3-4561-BA55-CC8B79D0A0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C9E7E3-EE8D-4E9F-B396-B97B2BE1D17F}">
      <dgm:prSet/>
      <dgm:spPr/>
      <dgm:t>
        <a:bodyPr/>
        <a:lstStyle/>
        <a:p>
          <a:r>
            <a:rPr lang="es-ES" dirty="0"/>
            <a:t>Sacar al menos diez A+ seguidas (NI 01s NI LECHES)</a:t>
          </a:r>
          <a:endParaRPr lang="en-US" dirty="0"/>
        </a:p>
      </dgm:t>
    </dgm:pt>
    <dgm:pt modelId="{360410C2-03D5-490E-819C-9FA9DC473066}" type="parTrans" cxnId="{3C61F6FA-6A4C-4801-97BD-2A3B7B72A64E}">
      <dgm:prSet/>
      <dgm:spPr/>
      <dgm:t>
        <a:bodyPr/>
        <a:lstStyle/>
        <a:p>
          <a:endParaRPr lang="en-US"/>
        </a:p>
      </dgm:t>
    </dgm:pt>
    <dgm:pt modelId="{D93812B8-6C99-4471-9BB6-4931D513A4F4}" type="sibTrans" cxnId="{3C61F6FA-6A4C-4801-97BD-2A3B7B72A64E}">
      <dgm:prSet/>
      <dgm:spPr/>
      <dgm:t>
        <a:bodyPr/>
        <a:lstStyle/>
        <a:p>
          <a:endParaRPr lang="en-US"/>
        </a:p>
      </dgm:t>
    </dgm:pt>
    <dgm:pt modelId="{18DB79D6-164D-4235-B6D1-D35FA51BA45E}">
      <dgm:prSet/>
      <dgm:spPr/>
      <dgm:t>
        <a:bodyPr/>
        <a:lstStyle/>
        <a:p>
          <a:r>
            <a:rPr lang="es-ES" dirty="0"/>
            <a:t>Ir al colegio Sajs Pollof Felipanchus Mamapollok</a:t>
          </a:r>
          <a:endParaRPr lang="en-US" dirty="0"/>
        </a:p>
      </dgm:t>
    </dgm:pt>
    <dgm:pt modelId="{EBC28111-DBC4-459C-8B5F-747BD368F909}" type="parTrans" cxnId="{C9E752C7-863C-49AD-B58F-A24D56445E6C}">
      <dgm:prSet/>
      <dgm:spPr/>
      <dgm:t>
        <a:bodyPr/>
        <a:lstStyle/>
        <a:p>
          <a:endParaRPr lang="en-US"/>
        </a:p>
      </dgm:t>
    </dgm:pt>
    <dgm:pt modelId="{7B24A9F8-5D24-43D5-BCAE-BD70EED1405A}" type="sibTrans" cxnId="{C9E752C7-863C-49AD-B58F-A24D56445E6C}">
      <dgm:prSet/>
      <dgm:spPr/>
      <dgm:t>
        <a:bodyPr/>
        <a:lstStyle/>
        <a:p>
          <a:endParaRPr lang="en-US"/>
        </a:p>
      </dgm:t>
    </dgm:pt>
    <dgm:pt modelId="{8FD89232-B71B-480C-85DB-05255A10191E}">
      <dgm:prSet/>
      <dgm:spPr/>
      <dgm:t>
        <a:bodyPr/>
        <a:lstStyle/>
        <a:p>
          <a:r>
            <a:rPr lang="es-ES" dirty="0"/>
            <a:t>No sufrir bulli en el colegio ni hacérselo a otros Felipos compañeros</a:t>
          </a:r>
          <a:endParaRPr lang="en-US" dirty="0"/>
        </a:p>
      </dgm:t>
    </dgm:pt>
    <dgm:pt modelId="{E850380C-802C-4D52-A8B3-CDC82C1EF07E}" type="parTrans" cxnId="{CB6A60EC-3EFB-4AA2-96F0-9A3574B45837}">
      <dgm:prSet/>
      <dgm:spPr/>
      <dgm:t>
        <a:bodyPr/>
        <a:lstStyle/>
        <a:p>
          <a:endParaRPr lang="en-US"/>
        </a:p>
      </dgm:t>
    </dgm:pt>
    <dgm:pt modelId="{1F6BB440-3C0E-451D-8540-642380A059BB}" type="sibTrans" cxnId="{CB6A60EC-3EFB-4AA2-96F0-9A3574B45837}">
      <dgm:prSet/>
      <dgm:spPr/>
      <dgm:t>
        <a:bodyPr/>
        <a:lstStyle/>
        <a:p>
          <a:endParaRPr lang="en-US"/>
        </a:p>
      </dgm:t>
    </dgm:pt>
    <dgm:pt modelId="{0A88A888-4F9D-41A8-AA4E-3453312D426C}">
      <dgm:prSet/>
      <dgm:spPr/>
      <dgm:t>
        <a:bodyPr/>
        <a:lstStyle/>
        <a:p>
          <a:r>
            <a:rPr lang="es-ES" dirty="0"/>
            <a:t>Hablar chino, alemán, mandarino, francés, italiano, portugués, brasileño, inglés, español, japonés, felipano, árabe y pollos</a:t>
          </a:r>
          <a:endParaRPr lang="en-US" dirty="0"/>
        </a:p>
      </dgm:t>
    </dgm:pt>
    <dgm:pt modelId="{813B30AA-2380-4D6C-BB37-82CCFB235C77}" type="parTrans" cxnId="{F576AAE1-B386-4239-953F-EA6913CED2E9}">
      <dgm:prSet/>
      <dgm:spPr/>
      <dgm:t>
        <a:bodyPr/>
        <a:lstStyle/>
        <a:p>
          <a:endParaRPr lang="en-US"/>
        </a:p>
      </dgm:t>
    </dgm:pt>
    <dgm:pt modelId="{97A05C2F-DA62-4C64-A119-AA18608B4DB9}" type="sibTrans" cxnId="{F576AAE1-B386-4239-953F-EA6913CED2E9}">
      <dgm:prSet/>
      <dgm:spPr/>
      <dgm:t>
        <a:bodyPr/>
        <a:lstStyle/>
        <a:p>
          <a:endParaRPr lang="en-US"/>
        </a:p>
      </dgm:t>
    </dgm:pt>
    <dgm:pt modelId="{D2C19DD5-D959-4687-97FE-79144FC2A071}">
      <dgm:prSet/>
      <dgm:spPr/>
      <dgm:t>
        <a:bodyPr/>
        <a:lstStyle/>
        <a:p>
          <a:r>
            <a:rPr lang="es-ES" dirty="0"/>
            <a:t>Graduarse del bachillerato con 12 años o menos, si no se expulsará del centro al Felipo que no cumpla esto</a:t>
          </a:r>
          <a:endParaRPr lang="en-US" dirty="0"/>
        </a:p>
      </dgm:t>
    </dgm:pt>
    <dgm:pt modelId="{88AC9333-BFAB-46ED-A61C-0EB0F610C1C1}" type="parTrans" cxnId="{2043EDF3-2B50-4999-AD2E-B9B50A2FA805}">
      <dgm:prSet/>
      <dgm:spPr/>
      <dgm:t>
        <a:bodyPr/>
        <a:lstStyle/>
        <a:p>
          <a:endParaRPr lang="en-US"/>
        </a:p>
      </dgm:t>
    </dgm:pt>
    <dgm:pt modelId="{0B15A676-F93B-477C-83FF-628C3FA5D17F}" type="sibTrans" cxnId="{2043EDF3-2B50-4999-AD2E-B9B50A2FA805}">
      <dgm:prSet/>
      <dgm:spPr/>
      <dgm:t>
        <a:bodyPr/>
        <a:lstStyle/>
        <a:p>
          <a:endParaRPr lang="en-US"/>
        </a:p>
      </dgm:t>
    </dgm:pt>
    <dgm:pt modelId="{01EB292E-A54D-4A39-ACCD-D6250BDF4462}">
      <dgm:prSet/>
      <dgm:spPr/>
      <dgm:t>
        <a:bodyPr/>
        <a:lstStyle/>
        <a:p>
          <a:r>
            <a:rPr lang="es-ES" dirty="0"/>
            <a:t>Saber que quiere ser escritor de Felipos OBLIGATORIAMENTE</a:t>
          </a:r>
          <a:endParaRPr lang="en-US" dirty="0"/>
        </a:p>
      </dgm:t>
    </dgm:pt>
    <dgm:pt modelId="{C5AFA97C-71CE-4ACD-B3CA-B3974D010E96}" type="parTrans" cxnId="{0B6832C8-0AE3-4DA9-B07B-C690E4E6FA76}">
      <dgm:prSet/>
      <dgm:spPr/>
      <dgm:t>
        <a:bodyPr/>
        <a:lstStyle/>
        <a:p>
          <a:endParaRPr lang="en-US"/>
        </a:p>
      </dgm:t>
    </dgm:pt>
    <dgm:pt modelId="{2A9BC32B-BD96-4970-A464-F044F9DBBA2B}" type="sibTrans" cxnId="{0B6832C8-0AE3-4DA9-B07B-C690E4E6FA76}">
      <dgm:prSet/>
      <dgm:spPr/>
      <dgm:t>
        <a:bodyPr/>
        <a:lstStyle/>
        <a:p>
          <a:endParaRPr lang="en-US"/>
        </a:p>
      </dgm:t>
    </dgm:pt>
    <dgm:pt modelId="{BAE9F437-B5F5-4142-B733-0C69E53CE5C3}" type="pres">
      <dgm:prSet presAssocID="{F38DCE6D-64E3-4561-BA55-CC8B79D0A0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23EB34-6D2D-4B01-A616-E2E8E9769CC9}" type="pres">
      <dgm:prSet presAssocID="{D2C9E7E3-EE8D-4E9F-B396-B97B2BE1D17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69CA5C-8DA9-435F-9DBB-0D8CFF5F92CE}" type="pres">
      <dgm:prSet presAssocID="{D93812B8-6C99-4471-9BB6-4931D513A4F4}" presName="spacer" presStyleCnt="0"/>
      <dgm:spPr/>
    </dgm:pt>
    <dgm:pt modelId="{3FE2E4C2-655E-4CD5-9C62-7103DAC81B27}" type="pres">
      <dgm:prSet presAssocID="{18DB79D6-164D-4235-B6D1-D35FA51BA45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5363B-84D0-404A-8CA2-28EBDBD7D5A9}" type="pres">
      <dgm:prSet presAssocID="{7B24A9F8-5D24-43D5-BCAE-BD70EED1405A}" presName="spacer" presStyleCnt="0"/>
      <dgm:spPr/>
    </dgm:pt>
    <dgm:pt modelId="{7543C179-A8EB-4DC8-9FF8-240EAD45566E}" type="pres">
      <dgm:prSet presAssocID="{8FD89232-B71B-480C-85DB-05255A10191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413CB-2152-48CA-B642-4A702FF9A83D}" type="pres">
      <dgm:prSet presAssocID="{1F6BB440-3C0E-451D-8540-642380A059BB}" presName="spacer" presStyleCnt="0"/>
      <dgm:spPr/>
    </dgm:pt>
    <dgm:pt modelId="{4144D57D-1147-4C3E-A89A-3262AA3CE5FB}" type="pres">
      <dgm:prSet presAssocID="{0A88A888-4F9D-41A8-AA4E-3453312D42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0C972-06A9-4ABC-ACC4-854566D00A1B}" type="pres">
      <dgm:prSet presAssocID="{97A05C2F-DA62-4C64-A119-AA18608B4DB9}" presName="spacer" presStyleCnt="0"/>
      <dgm:spPr/>
    </dgm:pt>
    <dgm:pt modelId="{0BEFB347-7E33-4A4B-9047-9195D10DD083}" type="pres">
      <dgm:prSet presAssocID="{D2C19DD5-D959-4687-97FE-79144FC2A07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B6A1D-5B5E-4C58-92F8-A4EB7D3C9182}" type="pres">
      <dgm:prSet presAssocID="{0B15A676-F93B-477C-83FF-628C3FA5D17F}" presName="spacer" presStyleCnt="0"/>
      <dgm:spPr/>
    </dgm:pt>
    <dgm:pt modelId="{8C6F48E2-D62E-4134-9569-DA714355580A}" type="pres">
      <dgm:prSet presAssocID="{01EB292E-A54D-4A39-ACCD-D6250BDF44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0126FB-3D2B-4A46-8AE4-2049030A30AB}" type="presOf" srcId="{D2C19DD5-D959-4687-97FE-79144FC2A071}" destId="{0BEFB347-7E33-4A4B-9047-9195D10DD083}" srcOrd="0" destOrd="0" presId="urn:microsoft.com/office/officeart/2005/8/layout/vList2"/>
    <dgm:cxn modelId="{06663CD2-2369-41BC-9B65-7F7D719EC4DB}" type="presOf" srcId="{F38DCE6D-64E3-4561-BA55-CC8B79D0A0FA}" destId="{BAE9F437-B5F5-4142-B733-0C69E53CE5C3}" srcOrd="0" destOrd="0" presId="urn:microsoft.com/office/officeart/2005/8/layout/vList2"/>
    <dgm:cxn modelId="{C9E752C7-863C-49AD-B58F-A24D56445E6C}" srcId="{F38DCE6D-64E3-4561-BA55-CC8B79D0A0FA}" destId="{18DB79D6-164D-4235-B6D1-D35FA51BA45E}" srcOrd="1" destOrd="0" parTransId="{EBC28111-DBC4-459C-8B5F-747BD368F909}" sibTransId="{7B24A9F8-5D24-43D5-BCAE-BD70EED1405A}"/>
    <dgm:cxn modelId="{9CA826C9-C332-4674-AF50-F94074EB5D81}" type="presOf" srcId="{01EB292E-A54D-4A39-ACCD-D6250BDF4462}" destId="{8C6F48E2-D62E-4134-9569-DA714355580A}" srcOrd="0" destOrd="0" presId="urn:microsoft.com/office/officeart/2005/8/layout/vList2"/>
    <dgm:cxn modelId="{04CC4868-393F-4744-A9F2-EAADA7FFBD68}" type="presOf" srcId="{18DB79D6-164D-4235-B6D1-D35FA51BA45E}" destId="{3FE2E4C2-655E-4CD5-9C62-7103DAC81B27}" srcOrd="0" destOrd="0" presId="urn:microsoft.com/office/officeart/2005/8/layout/vList2"/>
    <dgm:cxn modelId="{C373B02C-B7E5-429A-892B-AA119BABB4BE}" type="presOf" srcId="{0A88A888-4F9D-41A8-AA4E-3453312D426C}" destId="{4144D57D-1147-4C3E-A89A-3262AA3CE5FB}" srcOrd="0" destOrd="0" presId="urn:microsoft.com/office/officeart/2005/8/layout/vList2"/>
    <dgm:cxn modelId="{E23EEDC1-876B-44C2-AF2A-840E1924B8D8}" type="presOf" srcId="{8FD89232-B71B-480C-85DB-05255A10191E}" destId="{7543C179-A8EB-4DC8-9FF8-240EAD45566E}" srcOrd="0" destOrd="0" presId="urn:microsoft.com/office/officeart/2005/8/layout/vList2"/>
    <dgm:cxn modelId="{2043EDF3-2B50-4999-AD2E-B9B50A2FA805}" srcId="{F38DCE6D-64E3-4561-BA55-CC8B79D0A0FA}" destId="{D2C19DD5-D959-4687-97FE-79144FC2A071}" srcOrd="4" destOrd="0" parTransId="{88AC9333-BFAB-46ED-A61C-0EB0F610C1C1}" sibTransId="{0B15A676-F93B-477C-83FF-628C3FA5D17F}"/>
    <dgm:cxn modelId="{6F2AEEFA-6A7C-4EB8-BD26-F11CE780D558}" type="presOf" srcId="{D2C9E7E3-EE8D-4E9F-B396-B97B2BE1D17F}" destId="{8823EB34-6D2D-4B01-A616-E2E8E9769CC9}" srcOrd="0" destOrd="0" presId="urn:microsoft.com/office/officeart/2005/8/layout/vList2"/>
    <dgm:cxn modelId="{F576AAE1-B386-4239-953F-EA6913CED2E9}" srcId="{F38DCE6D-64E3-4561-BA55-CC8B79D0A0FA}" destId="{0A88A888-4F9D-41A8-AA4E-3453312D426C}" srcOrd="3" destOrd="0" parTransId="{813B30AA-2380-4D6C-BB37-82CCFB235C77}" sibTransId="{97A05C2F-DA62-4C64-A119-AA18608B4DB9}"/>
    <dgm:cxn modelId="{3C61F6FA-6A4C-4801-97BD-2A3B7B72A64E}" srcId="{F38DCE6D-64E3-4561-BA55-CC8B79D0A0FA}" destId="{D2C9E7E3-EE8D-4E9F-B396-B97B2BE1D17F}" srcOrd="0" destOrd="0" parTransId="{360410C2-03D5-490E-819C-9FA9DC473066}" sibTransId="{D93812B8-6C99-4471-9BB6-4931D513A4F4}"/>
    <dgm:cxn modelId="{0B6832C8-0AE3-4DA9-B07B-C690E4E6FA76}" srcId="{F38DCE6D-64E3-4561-BA55-CC8B79D0A0FA}" destId="{01EB292E-A54D-4A39-ACCD-D6250BDF4462}" srcOrd="5" destOrd="0" parTransId="{C5AFA97C-71CE-4ACD-B3CA-B3974D010E96}" sibTransId="{2A9BC32B-BD96-4970-A464-F044F9DBBA2B}"/>
    <dgm:cxn modelId="{CB6A60EC-3EFB-4AA2-96F0-9A3574B45837}" srcId="{F38DCE6D-64E3-4561-BA55-CC8B79D0A0FA}" destId="{8FD89232-B71B-480C-85DB-05255A10191E}" srcOrd="2" destOrd="0" parTransId="{E850380C-802C-4D52-A8B3-CDC82C1EF07E}" sibTransId="{1F6BB440-3C0E-451D-8540-642380A059BB}"/>
    <dgm:cxn modelId="{30D5BF58-D312-425C-8A75-A01FCBF1528C}" type="presParOf" srcId="{BAE9F437-B5F5-4142-B733-0C69E53CE5C3}" destId="{8823EB34-6D2D-4B01-A616-E2E8E9769CC9}" srcOrd="0" destOrd="0" presId="urn:microsoft.com/office/officeart/2005/8/layout/vList2"/>
    <dgm:cxn modelId="{360DC972-815A-4E9D-818F-58E3E1E2905B}" type="presParOf" srcId="{BAE9F437-B5F5-4142-B733-0C69E53CE5C3}" destId="{FC69CA5C-8DA9-435F-9DBB-0D8CFF5F92CE}" srcOrd="1" destOrd="0" presId="urn:microsoft.com/office/officeart/2005/8/layout/vList2"/>
    <dgm:cxn modelId="{1067B6E4-ECA8-4373-B16F-E1324147B593}" type="presParOf" srcId="{BAE9F437-B5F5-4142-B733-0C69E53CE5C3}" destId="{3FE2E4C2-655E-4CD5-9C62-7103DAC81B27}" srcOrd="2" destOrd="0" presId="urn:microsoft.com/office/officeart/2005/8/layout/vList2"/>
    <dgm:cxn modelId="{3817E963-233A-4287-AE05-4209FF06D41A}" type="presParOf" srcId="{BAE9F437-B5F5-4142-B733-0C69E53CE5C3}" destId="{6C05363B-84D0-404A-8CA2-28EBDBD7D5A9}" srcOrd="3" destOrd="0" presId="urn:microsoft.com/office/officeart/2005/8/layout/vList2"/>
    <dgm:cxn modelId="{9AA1E18C-CA06-409A-B535-FF71256280BB}" type="presParOf" srcId="{BAE9F437-B5F5-4142-B733-0C69E53CE5C3}" destId="{7543C179-A8EB-4DC8-9FF8-240EAD45566E}" srcOrd="4" destOrd="0" presId="urn:microsoft.com/office/officeart/2005/8/layout/vList2"/>
    <dgm:cxn modelId="{E54E2E41-33C6-4956-8C15-A1CD0779132D}" type="presParOf" srcId="{BAE9F437-B5F5-4142-B733-0C69E53CE5C3}" destId="{58E413CB-2152-48CA-B642-4A702FF9A83D}" srcOrd="5" destOrd="0" presId="urn:microsoft.com/office/officeart/2005/8/layout/vList2"/>
    <dgm:cxn modelId="{F6FE0CD4-BE4F-4609-9A14-601DBF115899}" type="presParOf" srcId="{BAE9F437-B5F5-4142-B733-0C69E53CE5C3}" destId="{4144D57D-1147-4C3E-A89A-3262AA3CE5FB}" srcOrd="6" destOrd="0" presId="urn:microsoft.com/office/officeart/2005/8/layout/vList2"/>
    <dgm:cxn modelId="{2E215AAF-22C3-4C08-AC8B-F3015CF43BBA}" type="presParOf" srcId="{BAE9F437-B5F5-4142-B733-0C69E53CE5C3}" destId="{0B50C972-06A9-4ABC-ACC4-854566D00A1B}" srcOrd="7" destOrd="0" presId="urn:microsoft.com/office/officeart/2005/8/layout/vList2"/>
    <dgm:cxn modelId="{DBBD0AAD-719B-4378-AF67-2C5C777A1E9C}" type="presParOf" srcId="{BAE9F437-B5F5-4142-B733-0C69E53CE5C3}" destId="{0BEFB347-7E33-4A4B-9047-9195D10DD083}" srcOrd="8" destOrd="0" presId="urn:microsoft.com/office/officeart/2005/8/layout/vList2"/>
    <dgm:cxn modelId="{00DFC82D-028F-4271-A1E2-329406146A44}" type="presParOf" srcId="{BAE9F437-B5F5-4142-B733-0C69E53CE5C3}" destId="{D5BB6A1D-5B5E-4C58-92F8-A4EB7D3C9182}" srcOrd="9" destOrd="0" presId="urn:microsoft.com/office/officeart/2005/8/layout/vList2"/>
    <dgm:cxn modelId="{EBEF8C3F-6418-4492-91F5-CAF95FA66D76}" type="presParOf" srcId="{BAE9F437-B5F5-4142-B733-0C69E53CE5C3}" destId="{8C6F48E2-D62E-4134-9569-DA71435558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70500-1AD1-4DB0-8902-D8BDCCEB3D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57076D-E75A-47C8-B8FE-EB8AC5B04424}">
      <dgm:prSet/>
      <dgm:spPr/>
      <dgm:t>
        <a:bodyPr/>
        <a:lstStyle/>
        <a:p>
          <a:r>
            <a:rPr lang="es-ES" dirty="0"/>
            <a:t>1. Comer pies al menos una vez al día si eres mayor de 6 años.</a:t>
          </a:r>
        </a:p>
        <a:p>
          <a:r>
            <a:rPr lang="es-ES" dirty="0"/>
            <a:t>2. Bailar con un Felipo SEA CHUCHURRÍO O NO HAY QUE ACEPTARLO.</a:t>
          </a:r>
        </a:p>
        <a:p>
          <a:endParaRPr lang="en-US" dirty="0"/>
        </a:p>
      </dgm:t>
    </dgm:pt>
    <dgm:pt modelId="{5B713991-502D-443F-88CE-481F9B0EFD7F}" type="parTrans" cxnId="{902E740F-EE8C-49E9-A55C-95F6019B5B9D}">
      <dgm:prSet/>
      <dgm:spPr/>
      <dgm:t>
        <a:bodyPr/>
        <a:lstStyle/>
        <a:p>
          <a:endParaRPr lang="en-US"/>
        </a:p>
      </dgm:t>
    </dgm:pt>
    <dgm:pt modelId="{D96163D4-2E48-4EDD-B6C1-530347B679E6}" type="sibTrans" cxnId="{902E740F-EE8C-49E9-A55C-95F6019B5B9D}">
      <dgm:prSet/>
      <dgm:spPr/>
      <dgm:t>
        <a:bodyPr/>
        <a:lstStyle/>
        <a:p>
          <a:endParaRPr lang="en-US"/>
        </a:p>
      </dgm:t>
    </dgm:pt>
    <dgm:pt modelId="{B374F758-A991-4F0D-BCCE-53547EB92DBD}">
      <dgm:prSet/>
      <dgm:spPr/>
      <dgm:t>
        <a:bodyPr/>
        <a:lstStyle/>
        <a:p>
          <a:r>
            <a:rPr lang="es-ES" dirty="0"/>
            <a:t>3. Siempre cumplir las normas religiosas, saludables y escolares en todo momento.</a:t>
          </a:r>
        </a:p>
        <a:p>
          <a:r>
            <a:rPr lang="es-ES" dirty="0"/>
            <a:t>4. Conocer a todos los Felipos que residan en el país de nacimiento.</a:t>
          </a:r>
          <a:endParaRPr lang="en-US" dirty="0"/>
        </a:p>
      </dgm:t>
    </dgm:pt>
    <dgm:pt modelId="{0C9ED94D-6C85-45B1-A3A8-2362CE5FE304}" type="parTrans" cxnId="{7BC7A5ED-C770-48B7-B3B9-0C2FDF745200}">
      <dgm:prSet/>
      <dgm:spPr/>
      <dgm:t>
        <a:bodyPr/>
        <a:lstStyle/>
        <a:p>
          <a:endParaRPr lang="en-US"/>
        </a:p>
      </dgm:t>
    </dgm:pt>
    <dgm:pt modelId="{894887C5-975F-4311-AED0-22250D7DB261}" type="sibTrans" cxnId="{7BC7A5ED-C770-48B7-B3B9-0C2FDF745200}">
      <dgm:prSet/>
      <dgm:spPr/>
      <dgm:t>
        <a:bodyPr/>
        <a:lstStyle/>
        <a:p>
          <a:endParaRPr lang="en-US"/>
        </a:p>
      </dgm:t>
    </dgm:pt>
    <dgm:pt modelId="{F3D42A69-3229-4B0E-9944-058CC7E218E9}" type="pres">
      <dgm:prSet presAssocID="{E9370500-1AD1-4DB0-8902-D8BDCCEB3D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638E19-C0B7-42E9-BF31-25B1C612FF10}" type="pres">
      <dgm:prSet presAssocID="{4F57076D-E75A-47C8-B8FE-EB8AC5B044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4C9749-6639-4F16-B16C-E5903BBF2969}" type="pres">
      <dgm:prSet presAssocID="{D96163D4-2E48-4EDD-B6C1-530347B679E6}" presName="sibTrans" presStyleCnt="0"/>
      <dgm:spPr/>
    </dgm:pt>
    <dgm:pt modelId="{7DC2C36E-0E23-4DF0-966E-8F94843187D9}" type="pres">
      <dgm:prSet presAssocID="{B374F758-A991-4F0D-BCCE-53547EB92D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3CE50C-3DB1-4B4C-991E-61DD52EBA2E8}" type="presOf" srcId="{B374F758-A991-4F0D-BCCE-53547EB92DBD}" destId="{7DC2C36E-0E23-4DF0-966E-8F94843187D9}" srcOrd="0" destOrd="0" presId="urn:microsoft.com/office/officeart/2005/8/layout/default"/>
    <dgm:cxn modelId="{902E740F-EE8C-49E9-A55C-95F6019B5B9D}" srcId="{E9370500-1AD1-4DB0-8902-D8BDCCEB3DD4}" destId="{4F57076D-E75A-47C8-B8FE-EB8AC5B04424}" srcOrd="0" destOrd="0" parTransId="{5B713991-502D-443F-88CE-481F9B0EFD7F}" sibTransId="{D96163D4-2E48-4EDD-B6C1-530347B679E6}"/>
    <dgm:cxn modelId="{318BC266-7B85-4365-BD65-69AEBD29ED3A}" type="presOf" srcId="{4F57076D-E75A-47C8-B8FE-EB8AC5B04424}" destId="{50638E19-C0B7-42E9-BF31-25B1C612FF10}" srcOrd="0" destOrd="0" presId="urn:microsoft.com/office/officeart/2005/8/layout/default"/>
    <dgm:cxn modelId="{7BC7A5ED-C770-48B7-B3B9-0C2FDF745200}" srcId="{E9370500-1AD1-4DB0-8902-D8BDCCEB3DD4}" destId="{B374F758-A991-4F0D-BCCE-53547EB92DBD}" srcOrd="1" destOrd="0" parTransId="{0C9ED94D-6C85-45B1-A3A8-2362CE5FE304}" sibTransId="{894887C5-975F-4311-AED0-22250D7DB261}"/>
    <dgm:cxn modelId="{BE8E576B-4C67-4898-BC32-DD6F41CF7B57}" type="presOf" srcId="{E9370500-1AD1-4DB0-8902-D8BDCCEB3DD4}" destId="{F3D42A69-3229-4B0E-9944-058CC7E218E9}" srcOrd="0" destOrd="0" presId="urn:microsoft.com/office/officeart/2005/8/layout/default"/>
    <dgm:cxn modelId="{696566B3-A58A-4D45-ABAC-5F8C18DAD5CE}" type="presParOf" srcId="{F3D42A69-3229-4B0E-9944-058CC7E218E9}" destId="{50638E19-C0B7-42E9-BF31-25B1C612FF10}" srcOrd="0" destOrd="0" presId="urn:microsoft.com/office/officeart/2005/8/layout/default"/>
    <dgm:cxn modelId="{D62C66D5-D612-49C4-BB85-699AFB6CFFF7}" type="presParOf" srcId="{F3D42A69-3229-4B0E-9944-058CC7E218E9}" destId="{374C9749-6639-4F16-B16C-E5903BBF2969}" srcOrd="1" destOrd="0" presId="urn:microsoft.com/office/officeart/2005/8/layout/default"/>
    <dgm:cxn modelId="{CF237AA9-138A-4222-99B3-0B30246C02E1}" type="presParOf" srcId="{F3D42A69-3229-4B0E-9944-058CC7E218E9}" destId="{7DC2C36E-0E23-4DF0-966E-8F94843187D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BFEFF-418E-422C-B252-E2BCE56640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E6389A-D187-4F4A-A39B-937DF85FA634}">
      <dgm:prSet/>
      <dgm:spPr/>
      <dgm:t>
        <a:bodyPr/>
        <a:lstStyle/>
        <a:p>
          <a:r>
            <a:rPr lang="es-ES" dirty="0"/>
            <a:t>5. Nunca mentir a ningún Felipo en contra de la religión felipana. Esto se denomina bulli colectivo felipano anti-religionista 3.1</a:t>
          </a:r>
          <a:endParaRPr lang="en-US" dirty="0"/>
        </a:p>
      </dgm:t>
    </dgm:pt>
    <dgm:pt modelId="{F7190B28-DBA1-47FE-8FEB-EBCB5FDD6EC4}" type="parTrans" cxnId="{C2497E5D-F8A6-4860-8C2D-B9CB3480A4B7}">
      <dgm:prSet/>
      <dgm:spPr/>
      <dgm:t>
        <a:bodyPr/>
        <a:lstStyle/>
        <a:p>
          <a:endParaRPr lang="en-US"/>
        </a:p>
      </dgm:t>
    </dgm:pt>
    <dgm:pt modelId="{313F8AD1-93F8-4615-9A15-4D8C09DE7508}" type="sibTrans" cxnId="{C2497E5D-F8A6-4860-8C2D-B9CB3480A4B7}">
      <dgm:prSet/>
      <dgm:spPr/>
      <dgm:t>
        <a:bodyPr/>
        <a:lstStyle/>
        <a:p>
          <a:endParaRPr lang="en-US"/>
        </a:p>
      </dgm:t>
    </dgm:pt>
    <dgm:pt modelId="{1976D819-2972-4709-AB30-01ADE7962834}">
      <dgm:prSet/>
      <dgm:spPr/>
      <dgm:t>
        <a:bodyPr/>
        <a:lstStyle/>
        <a:p>
          <a:r>
            <a:rPr lang="es-ES" dirty="0"/>
            <a:t>6. Tener siempre un 999% de batería en los electrodomésticos de casa.</a:t>
          </a:r>
          <a:endParaRPr lang="en-US" dirty="0"/>
        </a:p>
      </dgm:t>
    </dgm:pt>
    <dgm:pt modelId="{9D71AD11-C2CD-471F-8AAC-7D1656C6C1F5}" type="parTrans" cxnId="{864F590B-4FB5-4FAF-8C56-6C262DB99542}">
      <dgm:prSet/>
      <dgm:spPr/>
      <dgm:t>
        <a:bodyPr/>
        <a:lstStyle/>
        <a:p>
          <a:endParaRPr lang="en-US"/>
        </a:p>
      </dgm:t>
    </dgm:pt>
    <dgm:pt modelId="{203F9171-5CDC-4A17-A2A1-13383D092DC1}" type="sibTrans" cxnId="{864F590B-4FB5-4FAF-8C56-6C262DB99542}">
      <dgm:prSet/>
      <dgm:spPr/>
      <dgm:t>
        <a:bodyPr/>
        <a:lstStyle/>
        <a:p>
          <a:endParaRPr lang="en-US"/>
        </a:p>
      </dgm:t>
    </dgm:pt>
    <dgm:pt modelId="{556EA33D-A740-4077-9DAC-87D5202A09D9}">
      <dgm:prSet/>
      <dgm:spPr/>
      <dgm:t>
        <a:bodyPr/>
        <a:lstStyle/>
        <a:p>
          <a:r>
            <a:rPr lang="es-ES" dirty="0"/>
            <a:t>7. Solo comprar de pollos.com los pollos, otros son intoxicados malamente con viruela grave.</a:t>
          </a:r>
          <a:endParaRPr lang="en-US" dirty="0"/>
        </a:p>
      </dgm:t>
    </dgm:pt>
    <dgm:pt modelId="{728D211D-A7B9-47EC-B0BB-359443A5DA84}" type="parTrans" cxnId="{A095C8D1-C0CA-45B4-8728-9F5D3E606D3E}">
      <dgm:prSet/>
      <dgm:spPr/>
      <dgm:t>
        <a:bodyPr/>
        <a:lstStyle/>
        <a:p>
          <a:endParaRPr lang="en-US"/>
        </a:p>
      </dgm:t>
    </dgm:pt>
    <dgm:pt modelId="{F74EC887-EAF7-4A7B-8776-DDE9916BAB64}" type="sibTrans" cxnId="{A095C8D1-C0CA-45B4-8728-9F5D3E606D3E}">
      <dgm:prSet/>
      <dgm:spPr/>
      <dgm:t>
        <a:bodyPr/>
        <a:lstStyle/>
        <a:p>
          <a:endParaRPr lang="en-US"/>
        </a:p>
      </dgm:t>
    </dgm:pt>
    <dgm:pt modelId="{2C720C49-BDB6-45C6-B4AA-82AB5918095B}">
      <dgm:prSet/>
      <dgm:spPr/>
      <dgm:t>
        <a:bodyPr/>
        <a:lstStyle/>
        <a:p>
          <a:r>
            <a:rPr lang="es-ES" dirty="0"/>
            <a:t>8. En caso de contagio de virus, salir a la calle sin protección y abrazar a todo el que veas.</a:t>
          </a:r>
          <a:endParaRPr lang="en-US" dirty="0"/>
        </a:p>
      </dgm:t>
    </dgm:pt>
    <dgm:pt modelId="{3007FBC5-D010-46FF-B11F-338242BB21D8}" type="parTrans" cxnId="{2852CA4C-AA9C-43ED-876B-005A78D6A21D}">
      <dgm:prSet/>
      <dgm:spPr/>
      <dgm:t>
        <a:bodyPr/>
        <a:lstStyle/>
        <a:p>
          <a:endParaRPr lang="en-US"/>
        </a:p>
      </dgm:t>
    </dgm:pt>
    <dgm:pt modelId="{046BEC5C-ECB2-4E7E-BEC0-ED52715E6047}" type="sibTrans" cxnId="{2852CA4C-AA9C-43ED-876B-005A78D6A21D}">
      <dgm:prSet/>
      <dgm:spPr/>
      <dgm:t>
        <a:bodyPr/>
        <a:lstStyle/>
        <a:p>
          <a:endParaRPr lang="en-US"/>
        </a:p>
      </dgm:t>
    </dgm:pt>
    <dgm:pt modelId="{80213157-FF10-4BC8-BA0E-245C6027A923}">
      <dgm:prSet/>
      <dgm:spPr/>
      <dgm:t>
        <a:bodyPr/>
        <a:lstStyle/>
        <a:p>
          <a:r>
            <a:rPr lang="es-ES" dirty="0"/>
            <a:t>9. Tener el antivirus polloVirusANTI3000 º1.16.5 en caso de ransomware.</a:t>
          </a:r>
          <a:endParaRPr lang="en-US" dirty="0"/>
        </a:p>
      </dgm:t>
    </dgm:pt>
    <dgm:pt modelId="{015568CE-6254-4A2D-9593-17B456131BE2}" type="parTrans" cxnId="{0C54D373-2E4E-439D-A368-73D69FA5EEBF}">
      <dgm:prSet/>
      <dgm:spPr/>
      <dgm:t>
        <a:bodyPr/>
        <a:lstStyle/>
        <a:p>
          <a:endParaRPr lang="en-US"/>
        </a:p>
      </dgm:t>
    </dgm:pt>
    <dgm:pt modelId="{46D10B6B-E279-4B01-8662-2024E49188D0}" type="sibTrans" cxnId="{0C54D373-2E4E-439D-A368-73D69FA5EEBF}">
      <dgm:prSet/>
      <dgm:spPr/>
      <dgm:t>
        <a:bodyPr/>
        <a:lstStyle/>
        <a:p>
          <a:endParaRPr lang="en-US"/>
        </a:p>
      </dgm:t>
    </dgm:pt>
    <dgm:pt modelId="{6E96FB5D-AD77-41E6-AF1C-43ECCD19D274}">
      <dgm:prSet/>
      <dgm:spPr/>
      <dgm:t>
        <a:bodyPr/>
        <a:lstStyle/>
        <a:p>
          <a:r>
            <a:rPr lang="es-ES" dirty="0"/>
            <a:t>10: Tener BIG reux (al menos 999.999.999.999.999.999.999.999.999)</a:t>
          </a:r>
          <a:endParaRPr lang="en-US" dirty="0"/>
        </a:p>
      </dgm:t>
    </dgm:pt>
    <dgm:pt modelId="{9E5CD5E5-377A-4423-B2EF-BC6F5852A03D}" type="parTrans" cxnId="{8B0AFE2E-A99C-4D59-ACD5-0C7C153EC627}">
      <dgm:prSet/>
      <dgm:spPr/>
      <dgm:t>
        <a:bodyPr/>
        <a:lstStyle/>
        <a:p>
          <a:endParaRPr lang="en-US"/>
        </a:p>
      </dgm:t>
    </dgm:pt>
    <dgm:pt modelId="{7176BDD0-06CB-4551-8421-15FD64581AC0}" type="sibTrans" cxnId="{8B0AFE2E-A99C-4D59-ACD5-0C7C153EC627}">
      <dgm:prSet/>
      <dgm:spPr/>
      <dgm:t>
        <a:bodyPr/>
        <a:lstStyle/>
        <a:p>
          <a:endParaRPr lang="en-US"/>
        </a:p>
      </dgm:t>
    </dgm:pt>
    <dgm:pt modelId="{BD6AA673-F97E-4FC3-817C-75359E37298A}" type="pres">
      <dgm:prSet presAssocID="{2A4BFEFF-418E-422C-B252-E2BCE56640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5DFEC2-623B-47FF-9353-12215642673C}" type="pres">
      <dgm:prSet presAssocID="{64E6389A-D187-4F4A-A39B-937DF85FA63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2DD234-DA3D-4388-8BB3-A17E0FF39AE6}" type="pres">
      <dgm:prSet presAssocID="{313F8AD1-93F8-4615-9A15-4D8C09DE7508}" presName="spacer" presStyleCnt="0"/>
      <dgm:spPr/>
    </dgm:pt>
    <dgm:pt modelId="{D781681D-30CB-4596-85C8-3818FCBC1229}" type="pres">
      <dgm:prSet presAssocID="{1976D819-2972-4709-AB30-01ADE79628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E5236-7649-411E-8BA9-C9B7F714F317}" type="pres">
      <dgm:prSet presAssocID="{203F9171-5CDC-4A17-A2A1-13383D092DC1}" presName="spacer" presStyleCnt="0"/>
      <dgm:spPr/>
    </dgm:pt>
    <dgm:pt modelId="{89D3390F-43B3-4A19-95E7-D249EA590DB3}" type="pres">
      <dgm:prSet presAssocID="{556EA33D-A740-4077-9DAC-87D5202A09D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8764A-6754-4A1C-92F6-1D3838CAF6D7}" type="pres">
      <dgm:prSet presAssocID="{F74EC887-EAF7-4A7B-8776-DDE9916BAB64}" presName="spacer" presStyleCnt="0"/>
      <dgm:spPr/>
    </dgm:pt>
    <dgm:pt modelId="{A3A35AD7-171C-488B-B12E-6B68CABE707F}" type="pres">
      <dgm:prSet presAssocID="{2C720C49-BDB6-45C6-B4AA-82AB5918095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B0ABB-6817-43E2-8BA7-D727CDAC0083}" type="pres">
      <dgm:prSet presAssocID="{046BEC5C-ECB2-4E7E-BEC0-ED52715E6047}" presName="spacer" presStyleCnt="0"/>
      <dgm:spPr/>
    </dgm:pt>
    <dgm:pt modelId="{56A7217E-7738-4F06-A540-E46F6E9779BC}" type="pres">
      <dgm:prSet presAssocID="{80213157-FF10-4BC8-BA0E-245C6027A9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1BA7F-D810-4BDD-9A97-7A84AD40834C}" type="pres">
      <dgm:prSet presAssocID="{46D10B6B-E279-4B01-8662-2024E49188D0}" presName="spacer" presStyleCnt="0"/>
      <dgm:spPr/>
    </dgm:pt>
    <dgm:pt modelId="{2A955DCA-82A5-4B42-85B6-41899993FA73}" type="pres">
      <dgm:prSet presAssocID="{6E96FB5D-AD77-41E6-AF1C-43ECCD19D27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497E5D-F8A6-4860-8C2D-B9CB3480A4B7}" srcId="{2A4BFEFF-418E-422C-B252-E2BCE5664095}" destId="{64E6389A-D187-4F4A-A39B-937DF85FA634}" srcOrd="0" destOrd="0" parTransId="{F7190B28-DBA1-47FE-8FEB-EBCB5FDD6EC4}" sibTransId="{313F8AD1-93F8-4615-9A15-4D8C09DE7508}"/>
    <dgm:cxn modelId="{0DA57D5A-4D71-4C90-BA82-23F9C500E154}" type="presOf" srcId="{1976D819-2972-4709-AB30-01ADE7962834}" destId="{D781681D-30CB-4596-85C8-3818FCBC1229}" srcOrd="0" destOrd="0" presId="urn:microsoft.com/office/officeart/2005/8/layout/vList2"/>
    <dgm:cxn modelId="{8B0AFE2E-A99C-4D59-ACD5-0C7C153EC627}" srcId="{2A4BFEFF-418E-422C-B252-E2BCE5664095}" destId="{6E96FB5D-AD77-41E6-AF1C-43ECCD19D274}" srcOrd="5" destOrd="0" parTransId="{9E5CD5E5-377A-4423-B2EF-BC6F5852A03D}" sibTransId="{7176BDD0-06CB-4551-8421-15FD64581AC0}"/>
    <dgm:cxn modelId="{103AD800-1658-4C7D-AAE8-474683E8DA94}" type="presOf" srcId="{6E96FB5D-AD77-41E6-AF1C-43ECCD19D274}" destId="{2A955DCA-82A5-4B42-85B6-41899993FA73}" srcOrd="0" destOrd="0" presId="urn:microsoft.com/office/officeart/2005/8/layout/vList2"/>
    <dgm:cxn modelId="{B39BE931-A85C-406B-B50C-956A7DE7A7E0}" type="presOf" srcId="{2A4BFEFF-418E-422C-B252-E2BCE5664095}" destId="{BD6AA673-F97E-4FC3-817C-75359E37298A}" srcOrd="0" destOrd="0" presId="urn:microsoft.com/office/officeart/2005/8/layout/vList2"/>
    <dgm:cxn modelId="{0C54D373-2E4E-439D-A368-73D69FA5EEBF}" srcId="{2A4BFEFF-418E-422C-B252-E2BCE5664095}" destId="{80213157-FF10-4BC8-BA0E-245C6027A923}" srcOrd="4" destOrd="0" parTransId="{015568CE-6254-4A2D-9593-17B456131BE2}" sibTransId="{46D10B6B-E279-4B01-8662-2024E49188D0}"/>
    <dgm:cxn modelId="{864F590B-4FB5-4FAF-8C56-6C262DB99542}" srcId="{2A4BFEFF-418E-422C-B252-E2BCE5664095}" destId="{1976D819-2972-4709-AB30-01ADE7962834}" srcOrd="1" destOrd="0" parTransId="{9D71AD11-C2CD-471F-8AAC-7D1656C6C1F5}" sibTransId="{203F9171-5CDC-4A17-A2A1-13383D092DC1}"/>
    <dgm:cxn modelId="{2852CA4C-AA9C-43ED-876B-005A78D6A21D}" srcId="{2A4BFEFF-418E-422C-B252-E2BCE5664095}" destId="{2C720C49-BDB6-45C6-B4AA-82AB5918095B}" srcOrd="3" destOrd="0" parTransId="{3007FBC5-D010-46FF-B11F-338242BB21D8}" sibTransId="{046BEC5C-ECB2-4E7E-BEC0-ED52715E6047}"/>
    <dgm:cxn modelId="{7E7CB323-596A-4322-8CD5-6822C63957D5}" type="presOf" srcId="{2C720C49-BDB6-45C6-B4AA-82AB5918095B}" destId="{A3A35AD7-171C-488B-B12E-6B68CABE707F}" srcOrd="0" destOrd="0" presId="urn:microsoft.com/office/officeart/2005/8/layout/vList2"/>
    <dgm:cxn modelId="{6FDD5F86-155D-4C2E-87CE-47A56EFBEFF9}" type="presOf" srcId="{64E6389A-D187-4F4A-A39B-937DF85FA634}" destId="{085DFEC2-623B-47FF-9353-12215642673C}" srcOrd="0" destOrd="0" presId="urn:microsoft.com/office/officeart/2005/8/layout/vList2"/>
    <dgm:cxn modelId="{127A96F1-DD69-4BC5-8440-7217715B4120}" type="presOf" srcId="{80213157-FF10-4BC8-BA0E-245C6027A923}" destId="{56A7217E-7738-4F06-A540-E46F6E9779BC}" srcOrd="0" destOrd="0" presId="urn:microsoft.com/office/officeart/2005/8/layout/vList2"/>
    <dgm:cxn modelId="{A095C8D1-C0CA-45B4-8728-9F5D3E606D3E}" srcId="{2A4BFEFF-418E-422C-B252-E2BCE5664095}" destId="{556EA33D-A740-4077-9DAC-87D5202A09D9}" srcOrd="2" destOrd="0" parTransId="{728D211D-A7B9-47EC-B0BB-359443A5DA84}" sibTransId="{F74EC887-EAF7-4A7B-8776-DDE9916BAB64}"/>
    <dgm:cxn modelId="{8053F7E4-F135-4712-BEB4-01837E2E087D}" type="presOf" srcId="{556EA33D-A740-4077-9DAC-87D5202A09D9}" destId="{89D3390F-43B3-4A19-95E7-D249EA590DB3}" srcOrd="0" destOrd="0" presId="urn:microsoft.com/office/officeart/2005/8/layout/vList2"/>
    <dgm:cxn modelId="{53CCB42D-98A1-42B7-9CEC-D39BB7B0F329}" type="presParOf" srcId="{BD6AA673-F97E-4FC3-817C-75359E37298A}" destId="{085DFEC2-623B-47FF-9353-12215642673C}" srcOrd="0" destOrd="0" presId="urn:microsoft.com/office/officeart/2005/8/layout/vList2"/>
    <dgm:cxn modelId="{92687C85-E226-4C1F-8451-0B2543D3B5F9}" type="presParOf" srcId="{BD6AA673-F97E-4FC3-817C-75359E37298A}" destId="{262DD234-DA3D-4388-8BB3-A17E0FF39AE6}" srcOrd="1" destOrd="0" presId="urn:microsoft.com/office/officeart/2005/8/layout/vList2"/>
    <dgm:cxn modelId="{E442DAB8-7189-468E-97E7-03AFA6AF8D4F}" type="presParOf" srcId="{BD6AA673-F97E-4FC3-817C-75359E37298A}" destId="{D781681D-30CB-4596-85C8-3818FCBC1229}" srcOrd="2" destOrd="0" presId="urn:microsoft.com/office/officeart/2005/8/layout/vList2"/>
    <dgm:cxn modelId="{CABFD6F4-0813-46A4-B41B-9A4E3CC805F5}" type="presParOf" srcId="{BD6AA673-F97E-4FC3-817C-75359E37298A}" destId="{802E5236-7649-411E-8BA9-C9B7F714F317}" srcOrd="3" destOrd="0" presId="urn:microsoft.com/office/officeart/2005/8/layout/vList2"/>
    <dgm:cxn modelId="{BE9A893E-E07C-453E-83F9-AB5FEFB7A9AC}" type="presParOf" srcId="{BD6AA673-F97E-4FC3-817C-75359E37298A}" destId="{89D3390F-43B3-4A19-95E7-D249EA590DB3}" srcOrd="4" destOrd="0" presId="urn:microsoft.com/office/officeart/2005/8/layout/vList2"/>
    <dgm:cxn modelId="{F7C8C931-A08C-4E0C-84A0-B075FE113E0A}" type="presParOf" srcId="{BD6AA673-F97E-4FC3-817C-75359E37298A}" destId="{9028764A-6754-4A1C-92F6-1D3838CAF6D7}" srcOrd="5" destOrd="0" presId="urn:microsoft.com/office/officeart/2005/8/layout/vList2"/>
    <dgm:cxn modelId="{ED0E6FE8-EA0A-4928-8A14-7414878A1813}" type="presParOf" srcId="{BD6AA673-F97E-4FC3-817C-75359E37298A}" destId="{A3A35AD7-171C-488B-B12E-6B68CABE707F}" srcOrd="6" destOrd="0" presId="urn:microsoft.com/office/officeart/2005/8/layout/vList2"/>
    <dgm:cxn modelId="{BF64F9F2-3EFA-4281-BA41-2A6D33D366B7}" type="presParOf" srcId="{BD6AA673-F97E-4FC3-817C-75359E37298A}" destId="{E5FB0ABB-6817-43E2-8BA7-D727CDAC0083}" srcOrd="7" destOrd="0" presId="urn:microsoft.com/office/officeart/2005/8/layout/vList2"/>
    <dgm:cxn modelId="{82FF91F5-F8DA-45EC-A0F2-A79FD284D2A0}" type="presParOf" srcId="{BD6AA673-F97E-4FC3-817C-75359E37298A}" destId="{56A7217E-7738-4F06-A540-E46F6E9779BC}" srcOrd="8" destOrd="0" presId="urn:microsoft.com/office/officeart/2005/8/layout/vList2"/>
    <dgm:cxn modelId="{231B2B02-17E1-49AE-81C4-D8713049F5CE}" type="presParOf" srcId="{BD6AA673-F97E-4FC3-817C-75359E37298A}" destId="{B3A1BA7F-D810-4BDD-9A97-7A84AD40834C}" srcOrd="9" destOrd="0" presId="urn:microsoft.com/office/officeart/2005/8/layout/vList2"/>
    <dgm:cxn modelId="{4E49CAC8-90ED-4353-B508-12C64F952B6F}" type="presParOf" srcId="{BD6AA673-F97E-4FC3-817C-75359E37298A}" destId="{2A955DCA-82A5-4B42-85B6-41899993FA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03C2C-526F-4795-A9A5-8C22BEB7977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86AB5A-D803-47AB-8BCD-7E42DDF01D54}">
      <dgm:prSet/>
      <dgm:spPr/>
      <dgm:t>
        <a:bodyPr/>
        <a:lstStyle/>
        <a:p>
          <a:r>
            <a:rPr lang="es-ES" dirty="0"/>
            <a:t>Los scripts principales son:</a:t>
          </a:r>
          <a:endParaRPr lang="en-US" dirty="0"/>
        </a:p>
      </dgm:t>
    </dgm:pt>
    <dgm:pt modelId="{70186CE7-786D-425E-838E-CA13579D8C59}" type="parTrans" cxnId="{80ADE2FD-30DF-40CF-AE6E-B33D5E688359}">
      <dgm:prSet/>
      <dgm:spPr/>
      <dgm:t>
        <a:bodyPr/>
        <a:lstStyle/>
        <a:p>
          <a:endParaRPr lang="en-US"/>
        </a:p>
      </dgm:t>
    </dgm:pt>
    <dgm:pt modelId="{353153CF-4768-463E-9697-CF1976FDAA05}" type="sibTrans" cxnId="{80ADE2FD-30DF-40CF-AE6E-B33D5E688359}">
      <dgm:prSet/>
      <dgm:spPr/>
      <dgm:t>
        <a:bodyPr/>
        <a:lstStyle/>
        <a:p>
          <a:endParaRPr lang="en-US"/>
        </a:p>
      </dgm:t>
    </dgm:pt>
    <dgm:pt modelId="{DF77AA3B-7EE0-49FB-8C69-F833F0935EA7}">
      <dgm:prSet/>
      <dgm:spPr/>
      <dgm:t>
        <a:bodyPr/>
        <a:lstStyle/>
        <a:p>
          <a:r>
            <a:rPr lang="es-ES" dirty="0"/>
            <a:t>If pollos.nil(function(humanoid) then goto 1 (script.ppwx) XBM.docx ppix pollos.Humanoid(felipo(reuxFr3e)</a:t>
          </a:r>
          <a:endParaRPr lang="en-US" dirty="0"/>
        </a:p>
      </dgm:t>
    </dgm:pt>
    <dgm:pt modelId="{77E2CA57-945F-4D8B-93DB-337D63B201F5}" type="parTrans" cxnId="{163FC6C4-6DFF-417F-B140-6D9A69D3EA7E}">
      <dgm:prSet/>
      <dgm:spPr/>
      <dgm:t>
        <a:bodyPr/>
        <a:lstStyle/>
        <a:p>
          <a:endParaRPr lang="en-US"/>
        </a:p>
      </dgm:t>
    </dgm:pt>
    <dgm:pt modelId="{8CCEF117-F4BD-4F29-9B9F-DC521CD260B0}" type="sibTrans" cxnId="{163FC6C4-6DFF-417F-B140-6D9A69D3EA7E}">
      <dgm:prSet/>
      <dgm:spPr/>
      <dgm:t>
        <a:bodyPr/>
        <a:lstStyle/>
        <a:p>
          <a:endParaRPr lang="en-US"/>
        </a:p>
      </dgm:t>
    </dgm:pt>
    <dgm:pt modelId="{A9E9D173-F288-407D-B15F-C4871B3B05BE}">
      <dgm:prSet/>
      <dgm:spPr/>
      <dgm:t>
        <a:bodyPr/>
        <a:lstStyle/>
        <a:p>
          <a:r>
            <a:rPr lang="es-ES" dirty="0"/>
            <a:t>Mamahuevo.reux(hack) then (script=hackRobuxPOllos) hackRobux 999999</a:t>
          </a:r>
          <a:endParaRPr lang="en-US" dirty="0"/>
        </a:p>
      </dgm:t>
    </dgm:pt>
    <dgm:pt modelId="{325FA845-B1BD-47AE-8F19-67BFD923C4BE}" type="parTrans" cxnId="{B6F85CE9-24F5-464A-AFAE-3E67A64787E4}">
      <dgm:prSet/>
      <dgm:spPr/>
      <dgm:t>
        <a:bodyPr/>
        <a:lstStyle/>
        <a:p>
          <a:endParaRPr lang="en-US"/>
        </a:p>
      </dgm:t>
    </dgm:pt>
    <dgm:pt modelId="{EF0A73B8-BB01-4F4C-BFBF-0AA6FF0E0A83}" type="sibTrans" cxnId="{B6F85CE9-24F5-464A-AFAE-3E67A64787E4}">
      <dgm:prSet/>
      <dgm:spPr/>
      <dgm:t>
        <a:bodyPr/>
        <a:lstStyle/>
        <a:p>
          <a:endParaRPr lang="en-US"/>
        </a:p>
      </dgm:t>
    </dgm:pt>
    <dgm:pt modelId="{48B08372-E85F-4275-A311-661F72E29204}" type="pres">
      <dgm:prSet presAssocID="{B3D03C2C-526F-4795-A9A5-8C22BEB797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05E786-9318-4EA3-9EA3-1B99F52A6618}" type="pres">
      <dgm:prSet presAssocID="{2486AB5A-D803-47AB-8BCD-7E42DDF01D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9F28F-7BCB-44E9-97BF-BA74EFA0DC6E}" type="pres">
      <dgm:prSet presAssocID="{353153CF-4768-463E-9697-CF1976FDAA05}" presName="spacer" presStyleCnt="0"/>
      <dgm:spPr/>
    </dgm:pt>
    <dgm:pt modelId="{85BC6560-A536-4085-B664-AD21B8B4AD01}" type="pres">
      <dgm:prSet presAssocID="{DF77AA3B-7EE0-49FB-8C69-F833F0935E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95EA1-262F-41F1-A28F-2FE7AA6E92AC}" type="pres">
      <dgm:prSet presAssocID="{8CCEF117-F4BD-4F29-9B9F-DC521CD260B0}" presName="spacer" presStyleCnt="0"/>
      <dgm:spPr/>
    </dgm:pt>
    <dgm:pt modelId="{62C6F6EB-0649-4AA0-A336-1473711EEA38}" type="pres">
      <dgm:prSet presAssocID="{A9E9D173-F288-407D-B15F-C4871B3B05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ADE2FD-30DF-40CF-AE6E-B33D5E688359}" srcId="{B3D03C2C-526F-4795-A9A5-8C22BEB79779}" destId="{2486AB5A-D803-47AB-8BCD-7E42DDF01D54}" srcOrd="0" destOrd="0" parTransId="{70186CE7-786D-425E-838E-CA13579D8C59}" sibTransId="{353153CF-4768-463E-9697-CF1976FDAA05}"/>
    <dgm:cxn modelId="{1FBC6E0F-2A24-4CE4-BA88-6C4F4CF4A3BB}" type="presOf" srcId="{DF77AA3B-7EE0-49FB-8C69-F833F0935EA7}" destId="{85BC6560-A536-4085-B664-AD21B8B4AD01}" srcOrd="0" destOrd="0" presId="urn:microsoft.com/office/officeart/2005/8/layout/vList2"/>
    <dgm:cxn modelId="{98DE818E-FDB5-46E4-B09F-9743A25E548F}" type="presOf" srcId="{B3D03C2C-526F-4795-A9A5-8C22BEB79779}" destId="{48B08372-E85F-4275-A311-661F72E29204}" srcOrd="0" destOrd="0" presId="urn:microsoft.com/office/officeart/2005/8/layout/vList2"/>
    <dgm:cxn modelId="{163FC6C4-6DFF-417F-B140-6D9A69D3EA7E}" srcId="{B3D03C2C-526F-4795-A9A5-8C22BEB79779}" destId="{DF77AA3B-7EE0-49FB-8C69-F833F0935EA7}" srcOrd="1" destOrd="0" parTransId="{77E2CA57-945F-4D8B-93DB-337D63B201F5}" sibTransId="{8CCEF117-F4BD-4F29-9B9F-DC521CD260B0}"/>
    <dgm:cxn modelId="{E532F39E-60B2-4A1C-9439-9BEF8D7F7855}" type="presOf" srcId="{2486AB5A-D803-47AB-8BCD-7E42DDF01D54}" destId="{5A05E786-9318-4EA3-9EA3-1B99F52A6618}" srcOrd="0" destOrd="0" presId="urn:microsoft.com/office/officeart/2005/8/layout/vList2"/>
    <dgm:cxn modelId="{B6F85CE9-24F5-464A-AFAE-3E67A64787E4}" srcId="{B3D03C2C-526F-4795-A9A5-8C22BEB79779}" destId="{A9E9D173-F288-407D-B15F-C4871B3B05BE}" srcOrd="2" destOrd="0" parTransId="{325FA845-B1BD-47AE-8F19-67BFD923C4BE}" sibTransId="{EF0A73B8-BB01-4F4C-BFBF-0AA6FF0E0A83}"/>
    <dgm:cxn modelId="{6B84F656-7E14-4500-9D80-838213C21D99}" type="presOf" srcId="{A9E9D173-F288-407D-B15F-C4871B3B05BE}" destId="{62C6F6EB-0649-4AA0-A336-1473711EEA38}" srcOrd="0" destOrd="0" presId="urn:microsoft.com/office/officeart/2005/8/layout/vList2"/>
    <dgm:cxn modelId="{37FA4679-5615-4461-9C45-3475440D9F7B}" type="presParOf" srcId="{48B08372-E85F-4275-A311-661F72E29204}" destId="{5A05E786-9318-4EA3-9EA3-1B99F52A6618}" srcOrd="0" destOrd="0" presId="urn:microsoft.com/office/officeart/2005/8/layout/vList2"/>
    <dgm:cxn modelId="{7B6D541D-F6A7-4C88-8888-E77437F693D1}" type="presParOf" srcId="{48B08372-E85F-4275-A311-661F72E29204}" destId="{6959F28F-7BCB-44E9-97BF-BA74EFA0DC6E}" srcOrd="1" destOrd="0" presId="urn:microsoft.com/office/officeart/2005/8/layout/vList2"/>
    <dgm:cxn modelId="{0234D95F-7FDF-4C3C-AB6B-5CBBF4800DDE}" type="presParOf" srcId="{48B08372-E85F-4275-A311-661F72E29204}" destId="{85BC6560-A536-4085-B664-AD21B8B4AD01}" srcOrd="2" destOrd="0" presId="urn:microsoft.com/office/officeart/2005/8/layout/vList2"/>
    <dgm:cxn modelId="{F04E86B7-9659-41FA-8F14-5DEB4E595879}" type="presParOf" srcId="{48B08372-E85F-4275-A311-661F72E29204}" destId="{FA495EA1-262F-41F1-A28F-2FE7AA6E92AC}" srcOrd="3" destOrd="0" presId="urn:microsoft.com/office/officeart/2005/8/layout/vList2"/>
    <dgm:cxn modelId="{E9A20A12-F49B-4ECF-9441-3515F5640B59}" type="presParOf" srcId="{48B08372-E85F-4275-A311-661F72E29204}" destId="{62C6F6EB-0649-4AA0-A336-1473711EEA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EB34-6D2D-4B01-A616-E2E8E9769CC9}">
      <dsp:nvSpPr>
        <dsp:cNvPr id="0" name=""/>
        <dsp:cNvSpPr/>
      </dsp:nvSpPr>
      <dsp:spPr>
        <a:xfrm>
          <a:off x="0" y="341278"/>
          <a:ext cx="596272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Sacar al menos diez A+ seguidas (NI 01s NI LECHES)</a:t>
          </a:r>
          <a:endParaRPr lang="en-US" sz="1700" kern="1200" dirty="0"/>
        </a:p>
      </dsp:txBody>
      <dsp:txXfrm>
        <a:off x="32967" y="374245"/>
        <a:ext cx="5896786" cy="609393"/>
      </dsp:txXfrm>
    </dsp:sp>
    <dsp:sp modelId="{3FE2E4C2-655E-4CD5-9C62-7103DAC81B27}">
      <dsp:nvSpPr>
        <dsp:cNvPr id="0" name=""/>
        <dsp:cNvSpPr/>
      </dsp:nvSpPr>
      <dsp:spPr>
        <a:xfrm>
          <a:off x="0" y="1065565"/>
          <a:ext cx="5962720" cy="67532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Ir al colegio Sajs Pollof Felipanchus Mamapollok</a:t>
          </a:r>
          <a:endParaRPr lang="en-US" sz="1700" kern="1200" dirty="0"/>
        </a:p>
      </dsp:txBody>
      <dsp:txXfrm>
        <a:off x="32967" y="1098532"/>
        <a:ext cx="5896786" cy="609393"/>
      </dsp:txXfrm>
    </dsp:sp>
    <dsp:sp modelId="{7543C179-A8EB-4DC8-9FF8-240EAD45566E}">
      <dsp:nvSpPr>
        <dsp:cNvPr id="0" name=""/>
        <dsp:cNvSpPr/>
      </dsp:nvSpPr>
      <dsp:spPr>
        <a:xfrm>
          <a:off x="0" y="1789853"/>
          <a:ext cx="5962720" cy="67532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No sufrir bulli en el colegio ni hacérselo a otros Felipos compañeros</a:t>
          </a:r>
          <a:endParaRPr lang="en-US" sz="1700" kern="1200" dirty="0"/>
        </a:p>
      </dsp:txBody>
      <dsp:txXfrm>
        <a:off x="32967" y="1822820"/>
        <a:ext cx="5896786" cy="609393"/>
      </dsp:txXfrm>
    </dsp:sp>
    <dsp:sp modelId="{4144D57D-1147-4C3E-A89A-3262AA3CE5FB}">
      <dsp:nvSpPr>
        <dsp:cNvPr id="0" name=""/>
        <dsp:cNvSpPr/>
      </dsp:nvSpPr>
      <dsp:spPr>
        <a:xfrm>
          <a:off x="0" y="2514141"/>
          <a:ext cx="5962720" cy="67532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Hablar chino, alemán, mandarino, francés, italiano, portugués, brasileño, inglés, español, japonés, felipano, árabe y pollos</a:t>
          </a:r>
          <a:endParaRPr lang="en-US" sz="1700" kern="1200" dirty="0"/>
        </a:p>
      </dsp:txBody>
      <dsp:txXfrm>
        <a:off x="32967" y="2547108"/>
        <a:ext cx="5896786" cy="609393"/>
      </dsp:txXfrm>
    </dsp:sp>
    <dsp:sp modelId="{0BEFB347-7E33-4A4B-9047-9195D10DD083}">
      <dsp:nvSpPr>
        <dsp:cNvPr id="0" name=""/>
        <dsp:cNvSpPr/>
      </dsp:nvSpPr>
      <dsp:spPr>
        <a:xfrm>
          <a:off x="0" y="3238428"/>
          <a:ext cx="5962720" cy="67532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Graduarse del bachillerato con 12 años o menos, si no se expulsará del centro al Felipo que no cumpla esto</a:t>
          </a:r>
          <a:endParaRPr lang="en-US" sz="1700" kern="1200" dirty="0"/>
        </a:p>
      </dsp:txBody>
      <dsp:txXfrm>
        <a:off x="32967" y="3271395"/>
        <a:ext cx="5896786" cy="609393"/>
      </dsp:txXfrm>
    </dsp:sp>
    <dsp:sp modelId="{8C6F48E2-D62E-4134-9569-DA714355580A}">
      <dsp:nvSpPr>
        <dsp:cNvPr id="0" name=""/>
        <dsp:cNvSpPr/>
      </dsp:nvSpPr>
      <dsp:spPr>
        <a:xfrm>
          <a:off x="0" y="3962716"/>
          <a:ext cx="5962720" cy="67532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Saber que quiere ser escritor de Felipos OBLIGATORIAMENTE</a:t>
          </a:r>
          <a:endParaRPr lang="en-US" sz="1700" kern="1200" dirty="0"/>
        </a:p>
      </dsp:txBody>
      <dsp:txXfrm>
        <a:off x="32967" y="3995683"/>
        <a:ext cx="589678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38E19-C0B7-42E9-BF31-25B1C612FF10}">
      <dsp:nvSpPr>
        <dsp:cNvPr id="0" name=""/>
        <dsp:cNvSpPr/>
      </dsp:nvSpPr>
      <dsp:spPr>
        <a:xfrm>
          <a:off x="1054688" y="187"/>
          <a:ext cx="3635308" cy="21811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1. Comer pies al menos una vez al día si eres mayor de 6 años.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2. Bailar con un Felipo SEA CHUCHURRÍO O NO HAY QUE ACEPTARLO.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54688" y="187"/>
        <a:ext cx="3635308" cy="2181185"/>
      </dsp:txXfrm>
    </dsp:sp>
    <dsp:sp modelId="{7DC2C36E-0E23-4DF0-966E-8F94843187D9}">
      <dsp:nvSpPr>
        <dsp:cNvPr id="0" name=""/>
        <dsp:cNvSpPr/>
      </dsp:nvSpPr>
      <dsp:spPr>
        <a:xfrm>
          <a:off x="1054688" y="2544903"/>
          <a:ext cx="3635308" cy="2181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3. Siempre cumplir las normas religiosas, saludables y escolares en todo momento.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4. Conocer a todos los Felipos que residan en el país de nacimiento.</a:t>
          </a:r>
          <a:endParaRPr lang="en-US" sz="2100" kern="1200" dirty="0"/>
        </a:p>
      </dsp:txBody>
      <dsp:txXfrm>
        <a:off x="1054688" y="2544903"/>
        <a:ext cx="3635308" cy="218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FEC2-623B-47FF-9353-12215642673C}">
      <dsp:nvSpPr>
        <dsp:cNvPr id="0" name=""/>
        <dsp:cNvSpPr/>
      </dsp:nvSpPr>
      <dsp:spPr>
        <a:xfrm>
          <a:off x="0" y="114945"/>
          <a:ext cx="6620505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5. Nunca mentir a ningún Felipo en contra de la religión felipana. Esto se denomina bulli colectivo felipano anti-religionista 3.1</a:t>
          </a:r>
          <a:endParaRPr lang="en-US" sz="1400" kern="1200" dirty="0"/>
        </a:p>
      </dsp:txBody>
      <dsp:txXfrm>
        <a:off x="27187" y="142132"/>
        <a:ext cx="6566131" cy="502546"/>
      </dsp:txXfrm>
    </dsp:sp>
    <dsp:sp modelId="{D781681D-30CB-4596-85C8-3818FCBC1229}">
      <dsp:nvSpPr>
        <dsp:cNvPr id="0" name=""/>
        <dsp:cNvSpPr/>
      </dsp:nvSpPr>
      <dsp:spPr>
        <a:xfrm>
          <a:off x="0" y="712185"/>
          <a:ext cx="6620505" cy="5569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6. Tener siempre un 999% de batería en los electrodomésticos de casa.</a:t>
          </a:r>
          <a:endParaRPr lang="en-US" sz="1400" kern="1200" dirty="0"/>
        </a:p>
      </dsp:txBody>
      <dsp:txXfrm>
        <a:off x="27187" y="739372"/>
        <a:ext cx="6566131" cy="502546"/>
      </dsp:txXfrm>
    </dsp:sp>
    <dsp:sp modelId="{89D3390F-43B3-4A19-95E7-D249EA590DB3}">
      <dsp:nvSpPr>
        <dsp:cNvPr id="0" name=""/>
        <dsp:cNvSpPr/>
      </dsp:nvSpPr>
      <dsp:spPr>
        <a:xfrm>
          <a:off x="0" y="1309425"/>
          <a:ext cx="6620505" cy="5569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7. Solo comprar de pollos.com los pollos, otros son intoxicados malamente con viruela grave.</a:t>
          </a:r>
          <a:endParaRPr lang="en-US" sz="1400" kern="1200" dirty="0"/>
        </a:p>
      </dsp:txBody>
      <dsp:txXfrm>
        <a:off x="27187" y="1336612"/>
        <a:ext cx="6566131" cy="502546"/>
      </dsp:txXfrm>
    </dsp:sp>
    <dsp:sp modelId="{A3A35AD7-171C-488B-B12E-6B68CABE707F}">
      <dsp:nvSpPr>
        <dsp:cNvPr id="0" name=""/>
        <dsp:cNvSpPr/>
      </dsp:nvSpPr>
      <dsp:spPr>
        <a:xfrm>
          <a:off x="0" y="1906665"/>
          <a:ext cx="6620505" cy="5569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8. En caso de contagio de virus, salir a la calle sin protección y abrazar a todo el que veas.</a:t>
          </a:r>
          <a:endParaRPr lang="en-US" sz="1400" kern="1200" dirty="0"/>
        </a:p>
      </dsp:txBody>
      <dsp:txXfrm>
        <a:off x="27187" y="1933852"/>
        <a:ext cx="6566131" cy="502546"/>
      </dsp:txXfrm>
    </dsp:sp>
    <dsp:sp modelId="{56A7217E-7738-4F06-A540-E46F6E9779BC}">
      <dsp:nvSpPr>
        <dsp:cNvPr id="0" name=""/>
        <dsp:cNvSpPr/>
      </dsp:nvSpPr>
      <dsp:spPr>
        <a:xfrm>
          <a:off x="0" y="2503905"/>
          <a:ext cx="6620505" cy="5569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9. Tener el antivirus polloVirusANTI3000 º1.16.5 en caso de ransomware.</a:t>
          </a:r>
          <a:endParaRPr lang="en-US" sz="1400" kern="1200" dirty="0"/>
        </a:p>
      </dsp:txBody>
      <dsp:txXfrm>
        <a:off x="27187" y="2531092"/>
        <a:ext cx="6566131" cy="502546"/>
      </dsp:txXfrm>
    </dsp:sp>
    <dsp:sp modelId="{2A955DCA-82A5-4B42-85B6-41899993FA73}">
      <dsp:nvSpPr>
        <dsp:cNvPr id="0" name=""/>
        <dsp:cNvSpPr/>
      </dsp:nvSpPr>
      <dsp:spPr>
        <a:xfrm>
          <a:off x="0" y="3101145"/>
          <a:ext cx="6620505" cy="556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10: Tener BIG reux (al menos 999.999.999.999.999.999.999.999.999)</a:t>
          </a:r>
          <a:endParaRPr lang="en-US" sz="1400" kern="1200" dirty="0"/>
        </a:p>
      </dsp:txBody>
      <dsp:txXfrm>
        <a:off x="27187" y="3128332"/>
        <a:ext cx="6566131" cy="50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5E786-9318-4EA3-9EA3-1B99F52A6618}">
      <dsp:nvSpPr>
        <dsp:cNvPr id="0" name=""/>
        <dsp:cNvSpPr/>
      </dsp:nvSpPr>
      <dsp:spPr>
        <a:xfrm>
          <a:off x="0" y="39032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Los scripts principales son:</a:t>
          </a:r>
          <a:endParaRPr lang="en-US" sz="2700" kern="1200" dirty="0"/>
        </a:p>
      </dsp:txBody>
      <dsp:txXfrm>
        <a:off x="73105" y="112137"/>
        <a:ext cx="5598474" cy="1351353"/>
      </dsp:txXfrm>
    </dsp:sp>
    <dsp:sp modelId="{85BC6560-A536-4085-B664-AD21B8B4AD01}">
      <dsp:nvSpPr>
        <dsp:cNvPr id="0" name=""/>
        <dsp:cNvSpPr/>
      </dsp:nvSpPr>
      <dsp:spPr>
        <a:xfrm>
          <a:off x="0" y="1614356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If pollos.nil(function(humanoid) then goto 1 (script.ppwx) XBM.docx ppix pollos.Humanoid(felipo(reuxFr3e)</a:t>
          </a:r>
          <a:endParaRPr lang="en-US" sz="2700" kern="1200" dirty="0"/>
        </a:p>
      </dsp:txBody>
      <dsp:txXfrm>
        <a:off x="73105" y="1687461"/>
        <a:ext cx="5598474" cy="1351353"/>
      </dsp:txXfrm>
    </dsp:sp>
    <dsp:sp modelId="{62C6F6EB-0649-4AA0-A336-1473711EEA38}">
      <dsp:nvSpPr>
        <dsp:cNvPr id="0" name=""/>
        <dsp:cNvSpPr/>
      </dsp:nvSpPr>
      <dsp:spPr>
        <a:xfrm>
          <a:off x="0" y="3189679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Mamahuevo.reux(hack) then (script=hackRobuxPOllos) hackRobux 999999</a:t>
          </a:r>
          <a:endParaRPr lang="en-US" sz="2700" kern="1200" dirty="0"/>
        </a:p>
      </dsp:txBody>
      <dsp:txXfrm>
        <a:off x="73105" y="3262784"/>
        <a:ext cx="5598474" cy="135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3E86F5-C2FD-4204-9F8E-22B3F32B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608C7F-6D7C-4628-878D-2B889A8B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719FFE-07E3-48D9-A7E3-FF4987BA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E3F957-B4DB-428B-A50C-EAC273CD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690F36-0A86-4854-8351-D87B30A3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3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97DBD1-CF99-430B-B7B9-7878F956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072CD58-87B5-4370-AB2D-C1C8D982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0EE411-2086-4699-9414-0F979BAA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6A4EEE-2E4A-4FA9-8EC3-427A4B54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DE0D17-E273-4922-9F76-77863399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3E675D1-0766-481B-A84E-597A617CD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123162B-3A1D-49D1-B979-092C60F89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206484-E061-4986-8922-F59199B8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5CF9CA-1AF8-408B-9DE4-F7CC9DF2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8DA081-17B0-4841-8DD0-9A922ACD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3A7C7F-A71A-4A87-8250-DB332564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20CC0A-F305-4775-A3EE-EF46A848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220FDC-24BA-4AD4-AB37-20692832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BB42A8-632B-454E-920D-69B88309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78671D-13AA-48EC-AF82-8DC9941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8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56BAFF-B43C-4E84-8924-A52CDD70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81E807-57CE-48B2-A63A-7872C2FB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D50B5F-48C2-4964-ACD2-C5607FC3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4D3C5C-A9B4-42A9-9901-C3D0E5BE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E386077-E908-4F3D-9D79-DBDE5BE4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76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1DEBC7-D9C9-42BD-9BAC-3920C39B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2D00C1-E602-46D3-9FD2-B32357CDD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819A66-CFB6-442C-BD48-6E56AAB43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666AC7D-9DFE-4C4F-993C-25CC4172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0F7B44-64DB-4E71-BD8F-80AA513F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198DC4-0783-4D2B-8E62-5F744E0E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3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D9C9A4-4E43-46D6-BADA-5CB3C3E4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732B52-0B17-45A8-8457-D78DD38A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2BD12F1-A83E-43F4-A780-7E88C301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9FF3B32-7ED5-4498-9DE2-754156C51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64314A9-C984-4BA6-870B-F5BD16239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9C77BC0-318C-4623-AAD0-7C957A48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6EED0F0-10CD-41C0-937F-315617D3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A1C6D51-09E0-4890-A0F9-443E1B55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4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FBE81A-9F6C-40EB-9604-F0911737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F833115-9D22-4D44-A6BB-E89BEF1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860D4F0-718B-4E0A-802C-BA08A5ED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4A29966-64BB-4827-A991-1F7BFEB8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22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81351DF-81B4-4CD1-8CCB-79CECDBB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600D07C-9330-40BF-9566-60F54F3F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077B3D-6E2F-4EC1-A5FF-58AAF48D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9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13C66E-8E74-464E-801C-9C75AC6A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057D1D-2856-4EBF-A9A6-467C771B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7EE3AF-7F22-4C11-9653-55DFC5388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37124AA-91AF-400C-90CB-0B0850D6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96DB9D-B423-4CF8-BB6F-59A2DEF9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A2B396-8299-4B24-99A1-41721479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1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6DD45A-18D3-4D64-B7E3-6EDB3DA5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D5A5B6A-3AC3-419B-BB64-D18EA6791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77E9A95-3258-4E35-883A-8912FE42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21BFAC-4EEF-4CDB-A306-AC516A33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9EA3D6-D6AE-44B1-AD94-2A844502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B509418-232F-4C50-BF7B-8B43D192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35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674671A-1A9D-4232-A9DF-DCB7836E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F2A5E1-2627-4340-8C92-5035767BD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74BA92-DE41-4E11-BD80-28A0E47CC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5004-C022-4B55-8916-0D1F8959158B}" type="datetimeFigureOut">
              <a:rPr lang="es-ES" smtClean="0"/>
              <a:t>05/11/2021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FE4C21-BC23-420F-96A1-6BD26AE8A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D69B32-2EE0-4640-8432-A0145BEA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6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47D6575-0B06-40B2-9D0F-298202F6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115360-DA3F-484C-866E-A44CA8386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es-ES" sz="5100" dirty="0">
                <a:solidFill>
                  <a:schemeClr val="bg1"/>
                </a:solidFill>
              </a:rPr>
              <a:t>Como ser un Felipo hacido y derecido &gt;:D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218B6CF-236A-4619-B20A-502F205ED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¡Yes yes yes a lot!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ropa, sombrero&#10;&#10;Descripción generada automáticamente">
            <a:extLst>
              <a:ext uri="{FF2B5EF4-FFF2-40B4-BE49-F238E27FC236}">
                <a16:creationId xmlns:a16="http://schemas.microsoft.com/office/drawing/2014/main" xmlns="" id="{8CE3871A-663F-4675-9DCC-73B91825BF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56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A5DB8B-7E5C-4ABC-8069-A9A8806F3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 xmlns="">
      <p:transition spd="slow">
        <p:split orient="vert"/>
        <p:sndAc>
          <p:stSnd>
            <p:snd r:embed="rId4" name="explod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D08B63-A8F0-4854-9722-27170FD8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DD4E4-5751-4305-BE69-4D14E877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Scripts MUY importantes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7907DE05-BCAB-4483-B4BB-F7C848CAD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7035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72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4572BA-904F-42DB-B60B-771F56B6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 dirty="0"/>
              <a:t>Requisitos para ir al SPA FELIPANO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581A16-03BC-46D1-B2E7-CFD045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85000" lnSpcReduction="10000"/>
          </a:bodyPr>
          <a:lstStyle/>
          <a:p>
            <a:r>
              <a:rPr lang="es-ES" sz="1800" dirty="0"/>
              <a:t>Tener -289325 años o menos, los demás no serán permitidos.</a:t>
            </a:r>
          </a:p>
          <a:p>
            <a:r>
              <a:rPr lang="es-ES" sz="1800" dirty="0"/>
              <a:t>No permitir que los pepinos entren, si entran rajarlos en trocitos y ponerlos en los ojos.</a:t>
            </a:r>
          </a:p>
          <a:p>
            <a:r>
              <a:rPr lang="es-ES" sz="1800" dirty="0"/>
              <a:t>El límite de tiempo de estancia en los spas son de 3 segundos cronometrados.</a:t>
            </a:r>
          </a:p>
          <a:p>
            <a:r>
              <a:rPr lang="es-ES" sz="1800" dirty="0"/>
              <a:t>Ser un </a:t>
            </a:r>
            <a:r>
              <a:rPr lang="es-ES" sz="1800" dirty="0" err="1"/>
              <a:t>Felipo</a:t>
            </a:r>
            <a:r>
              <a:rPr lang="es-ES" sz="1800" dirty="0"/>
              <a:t> o un patito, otros no serán permitidos.</a:t>
            </a:r>
          </a:p>
          <a:p>
            <a:r>
              <a:rPr lang="es-ES" sz="1800" dirty="0"/>
              <a:t>El spa debe ser de 8⭐ para permanecer abierto.</a:t>
            </a:r>
          </a:p>
          <a:p>
            <a:r>
              <a:rPr lang="es-ES" sz="1800" dirty="0"/>
              <a:t>DEBER MORIR.</a:t>
            </a:r>
          </a:p>
          <a:p>
            <a:endParaRPr lang="es-ES" sz="1800" dirty="0"/>
          </a:p>
          <a:p>
            <a:endParaRPr lang="es-ES" sz="1800" dirty="0"/>
          </a:p>
          <a:p>
            <a:pPr marL="0" indent="0">
              <a:buNone/>
            </a:pPr>
            <a:r>
              <a:rPr lang="vi-VN" sz="1800" dirty="0">
                <a:solidFill>
                  <a:srgbClr val="FF0000"/>
                </a:solidFill>
              </a:rPr>
              <a:t>T</a:t>
            </a:r>
            <a:r>
              <a:rPr lang="vi-VN" sz="3000" dirty="0">
                <a:solidFill>
                  <a:srgbClr val="FF0000"/>
                </a:solidFill>
              </a:rPr>
              <a:t≯̲͔͋̀̎ę̸͕͔̘̄͒͌n̶̫̖̄̕ ̶̘̬͚͍́̉̚û̶̼̣n̸͓̘̓͐͘ ̸̘̆͋̐͘g̶͇̻̓̾̉r̴̢͇̩͆á̷̟̏n̶̨̠̩͒̂̄́ ̶̨̹̣̬̈́͌̌͘ď̴̫͖̦í̵̛̜͍͕͝a̴̡̡̛̖͓͆̂́</a:t>
            </a:r>
            <a:endParaRPr lang="es-ES" sz="3000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8246E6-7494-4CC6-9748-50126287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3" r="723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4530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C8CC9-62B4-493F-B3B2-2462D494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s-ES" dirty="0"/>
              <a:t>Tutorial: Cómo ser un patito </a:t>
            </a:r>
            <a:r>
              <a:rPr lang="es-ES" dirty="0" err="1"/>
              <a:t>hacido</a:t>
            </a:r>
            <a:r>
              <a:rPr lang="es-ES" dirty="0"/>
              <a:t> y </a:t>
            </a:r>
            <a:r>
              <a:rPr lang="es-ES" dirty="0" err="1"/>
              <a:t>derecido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623F80C-6D9C-42EB-901B-B2EA41B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84" y="642988"/>
            <a:ext cx="2160709" cy="557154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BB28EF-99AA-4242-B179-67CA67F9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s-ES" sz="2000"/>
              <a:t>1: Hacer MEC MEC cuando sea necesario hacer MEC MEC</a:t>
            </a:r>
          </a:p>
          <a:p>
            <a:r>
              <a:rPr lang="es-ES" sz="2000"/>
              <a:t>2: Ser llamado PATITO mec mec</a:t>
            </a:r>
          </a:p>
          <a:p>
            <a:r>
              <a:rPr lang="es-ES" sz="2000"/>
              <a:t>3: Leer una enciclopedia de patitos oficiales comprada del Mercadona</a:t>
            </a:r>
          </a:p>
          <a:p>
            <a:r>
              <a:rPr lang="es-ES" sz="2000"/>
              <a:t>4: Tener al menos dos amigos llamados SQUIK SQUIK mañuñus</a:t>
            </a:r>
          </a:p>
          <a:p>
            <a:r>
              <a:rPr lang="es-ES" sz="2000"/>
              <a:t>5: Tener 999.999.999.999.888.888.888.888 followers en tiktok ósea</a:t>
            </a:r>
          </a:p>
          <a:p>
            <a:r>
              <a:rPr lang="es-ES" sz="2000"/>
              <a:t>6: Leer esto si no, no serás nunca un patito hacido y derecido oficial</a:t>
            </a:r>
          </a:p>
          <a:p>
            <a:r>
              <a:rPr lang="es-ES" sz="2000"/>
              <a:t>7: HAZME CASO LEÑE QUE SE QUE ESTAS PASANDO DE MI D:&lt;</a:t>
            </a:r>
          </a:p>
        </p:txBody>
      </p:sp>
    </p:spTree>
    <p:extLst>
      <p:ext uri="{BB962C8B-B14F-4D97-AF65-F5344CB8AC3E}">
        <p14:creationId xmlns:p14="http://schemas.microsoft.com/office/powerpoint/2010/main" val="38037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C3420C89-0B09-4632-A4AF-3971D08BF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xmlns="" id="{4E5CBA61-BF74-40B4-A3A8-366BBA626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08EDA0-D5F6-4481-BBA8-966D95EC4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CC23B4B4-906F-45F7-A1BD-F1DBF97EB4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4CD72A2D-5584-4CC0-828C-F46BC42607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8D0882-23B6-422B-B692-2D6F70D8F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" r="1" b="1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D1D4DBC-180F-4364-A77A-427818EEA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979919B-BEE8-434A-89DF-BE8E28142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9CD2586-0E0D-473F-B583-24719041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BAE38B-57E3-40D2-B225-F815D1C8D5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2F0F9843-D824-455E-9174-8418FDCE5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6B526B7-0747-48BB-BDD0-E9E358F098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E5E2A43-EBD9-4E2B-8167-6EFCC3646E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EE56EB6-9B75-4BB0-A6E5-071CDEFC2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FFF00F-74F5-4BCD-8C08-74A03C0A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Lee esto, créeme.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E9931A-4728-4F3B-BF7A-F3C544E9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t">
            <a:normAutofit/>
          </a:bodyPr>
          <a:lstStyle/>
          <a:p>
            <a:r>
              <a:rPr lang="es-ES" sz="1800" dirty="0">
                <a:solidFill>
                  <a:schemeClr val="tx2"/>
                </a:solidFill>
              </a:rPr>
              <a:t>Regla MÁS IMPORTANTE:</a:t>
            </a:r>
          </a:p>
          <a:p>
            <a:r>
              <a:rPr lang="es-ES" sz="1800" dirty="0">
                <a:solidFill>
                  <a:srgbClr val="FF0000"/>
                </a:solidFill>
              </a:rPr>
              <a:t>NUNCA, PERO ABSOLUTAMENTE NUNCA, COCINES A UN POLLO SI NO ERES UN FELIPO. EL RIESGO DE COCINARLO SIN SER UN FELIPO ES MORTAL Y PUEDE CAUSAR MUERTE.</a:t>
            </a:r>
          </a:p>
        </p:txBody>
      </p:sp>
    </p:spTree>
    <p:extLst>
      <p:ext uri="{BB962C8B-B14F-4D97-AF65-F5344CB8AC3E}">
        <p14:creationId xmlns:p14="http://schemas.microsoft.com/office/powerpoint/2010/main" val="100521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E8B692-3830-4A57-BEB1-CC15C240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s-ES"/>
              <a:t>Final :D</a:t>
            </a:r>
            <a:endParaRPr lang="es-ES" dirty="0"/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xmlns="" id="{B0161EF8-C8C6-4F2A-9D5C-49BD28A2B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A8A0BC1-8A66-4EF0-B2FD-0FBE1844D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" r="-2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895786-BB34-412F-B410-837FDA45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s-ES" sz="2400" dirty="0"/>
              <a:t>Ya que hemos visto todas las reglas, ¡YA PUEDES SER UN FELIPO OFICIAL! Esto es un gran logro, pero primero, ya sabes lo que deber de hacer. COMER LOS PIES SAGRADOS Y ORAR LA REZAMIENTO!!!!</a:t>
            </a:r>
          </a:p>
          <a:p>
            <a:pPr marL="0" indent="0">
              <a:buNone/>
            </a:pPr>
            <a:r>
              <a:rPr lang="es-ES" sz="4000" dirty="0"/>
              <a:t>(*￣3￣)╭</a:t>
            </a:r>
          </a:p>
        </p:txBody>
      </p:sp>
    </p:spTree>
    <p:extLst>
      <p:ext uri="{BB962C8B-B14F-4D97-AF65-F5344CB8AC3E}">
        <p14:creationId xmlns:p14="http://schemas.microsoft.com/office/powerpoint/2010/main" val="126623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DAAF503-8734-4C20-81C9-C36D09817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r="2691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732FE6-9E8F-4C46-B5F5-706552F7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 dirty="0"/>
              <a:t>1. NORMAS RELIGIOSAS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15D09C-A940-40C5-927B-6FD13BE1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ES" sz="1400" dirty="0"/>
              <a:t>Todo Felipo real debe:</a:t>
            </a:r>
          </a:p>
          <a:p>
            <a:r>
              <a:rPr lang="es-ES" sz="1400" dirty="0"/>
              <a:t>Orar la rezamiento (no hay más dios que Felipo y Patito es su profeta)</a:t>
            </a:r>
          </a:p>
          <a:p>
            <a:r>
              <a:rPr lang="es-ES" sz="1400" dirty="0"/>
              <a:t>Peregrinar a Pollolandia al menos ocho veces al día</a:t>
            </a:r>
          </a:p>
          <a:p>
            <a:r>
              <a:rPr lang="es-ES" sz="1400" dirty="0"/>
              <a:t>Comer pies sagrados al nacer o si no ser safricijado</a:t>
            </a:r>
          </a:p>
          <a:p>
            <a:r>
              <a:rPr lang="es-ES" sz="1400" dirty="0"/>
              <a:t>Rezar -5 veces al milisegundo cuántico</a:t>
            </a:r>
          </a:p>
          <a:p>
            <a:r>
              <a:rPr lang="es-ES" sz="1400" dirty="0"/>
              <a:t>Rezar mirando a la Patitus al menos ocho veces por hora la rezamiento</a:t>
            </a:r>
          </a:p>
          <a:p>
            <a:r>
              <a:rPr lang="es-ES" sz="1400" dirty="0"/>
              <a:t>NO HACER BULLI NI AL DIOS FELIPO NI AL PROFETA PATITO</a:t>
            </a:r>
          </a:p>
        </p:txBody>
      </p:sp>
    </p:spTree>
    <p:extLst>
      <p:ext uri="{BB962C8B-B14F-4D97-AF65-F5344CB8AC3E}">
        <p14:creationId xmlns:p14="http://schemas.microsoft.com/office/powerpoint/2010/main" val="196934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4DF2BD-7CB2-4226-B087-6B5D8734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 dirty="0"/>
              <a:t>2. Normas saludables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BD8609-6648-408A-9AA4-ACD2D8CA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s-ES" sz="1800" dirty="0"/>
              <a:t>Hacer ensalada de pies al pequeño, a los mayores diarrea seca</a:t>
            </a:r>
          </a:p>
          <a:p>
            <a:r>
              <a:rPr lang="es-ES" sz="1800" dirty="0"/>
              <a:t>Ducharse una vez al año para prevenir gastos adicionales del agua</a:t>
            </a:r>
          </a:p>
          <a:p>
            <a:r>
              <a:rPr lang="es-ES" sz="1800" dirty="0"/>
              <a:t>Dormir 25 horas al día para poder cumplir la rezamiento felipana</a:t>
            </a:r>
          </a:p>
          <a:p>
            <a:r>
              <a:rPr lang="es-ES" sz="1800" dirty="0"/>
              <a:t>Tener una autoestima de -501 grados bajo China</a:t>
            </a:r>
          </a:p>
          <a:p>
            <a:r>
              <a:rPr lang="es-ES" sz="1800" dirty="0"/>
              <a:t>Ir a una revisión médica al menos una vez por siglo</a:t>
            </a:r>
          </a:p>
          <a:p>
            <a:r>
              <a:rPr lang="es-ES" sz="1800" dirty="0"/>
              <a:t>Tener un cuatrillón de amigos para sociabilizar y no morirse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C46F9F-6F3B-4E62-A521-867EB146E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0" r="1510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448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xmlns="" id="{7DD77B92-CB36-4B20-A59A-59625E0F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0594CF-7222-41CD-83FB-BF3EEDAE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ES" sz="4800" dirty="0"/>
              <a:t>3. Normas escolares</a:t>
            </a: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Marcador de contenido 2">
            <a:extLst>
              <a:ext uri="{FF2B5EF4-FFF2-40B4-BE49-F238E27FC236}">
                <a16:creationId xmlns:a16="http://schemas.microsoft.com/office/drawing/2014/main" xmlns="" id="{550F00D0-154C-4E06-A3EE-6890F402C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31690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617417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9B4B3BA-E165-4E43-80C4-AAFF884D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FE8D29-95D4-4774-AB5E-4AE0365E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Leyes: Párrafo 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007C9142-15B5-426B-BA1A-EC540F5F3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28608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915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  <p:sndAc>
          <p:stSnd>
            <p:snd r:embed="rId9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2CB590-4AB4-4B80-9FD1-3F363DA57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7" b="8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BE0E81-5D19-4121-B888-2974934F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s-ES" sz="4000" dirty="0"/>
              <a:t>Leyes: Párrafo 2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C7281FB3-AACD-4EEB-8C1A-6237F5A79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42650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03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9" name="coi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16C868-941A-4EA5-BA35-F57BEA6A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s-ES" sz="3700" dirty="0"/>
              <a:t>LA REZAMIENTO FELIPANA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39F14D-2131-4781-8A6A-D0AA51CF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No hay más dios que Felipo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y Patito es su profeta.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Tu dios será Felipo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y tu profeta el patito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o si no serás,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exterminado, ¡FUERA DE AQUÍ!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Reza por la salvación de los Felipos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o sufrirás las consecuencias.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248D9F2-E34F-4DC1-B959-E0C0E14D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3283177"/>
            <a:ext cx="5170711" cy="178389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1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laser.wav"/>
          </p:stSnd>
        </p:sndAc>
      </p:transition>
    </mc:Choice>
    <mc:Fallback xmlns="">
      <p:transition spd="slow">
        <p:checker/>
        <p:sndAc>
          <p:stSnd>
            <p:snd r:embed="rId5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2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24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Freeform: Shape 26">
            <a:extLst>
              <a:ext uri="{FF2B5EF4-FFF2-40B4-BE49-F238E27FC236}">
                <a16:creationId xmlns:a16="http://schemas.microsoft.com/office/drawing/2014/main" xmlns="" id="{31CE7A08-2184-4B99-ABC0-B40CD1D3F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9180E-FFFA-4397-A560-5AC2C01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Receta de la “ensalada de pies”</a:t>
            </a:r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7" name="Freeform: Shape 30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Freeform: Shape 32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xmlns="" id="{2552FC29-9118-466F-940E-80C84EFDF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37B980-586B-4167-B515-293FD431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>
            <a:normAutofit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1: Echa lechuga pisada en un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2: Echa tomates caducados en 2001 en el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3: Córtate un pie y échalo en el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4: Mete dentro del bol cebolla con kétchup y pepinillos blancos</a:t>
            </a:r>
          </a:p>
          <a:p>
            <a:r>
              <a:rPr lang="es-ES" sz="2600" dirty="0">
                <a:solidFill>
                  <a:schemeClr val="bg1"/>
                </a:solidFill>
              </a:rPr>
              <a:t>5: Mete la ensalada en el horno 5 días</a:t>
            </a:r>
          </a:p>
          <a:p>
            <a:r>
              <a:rPr lang="es-ES" sz="2600" dirty="0">
                <a:solidFill>
                  <a:schemeClr val="bg1"/>
                </a:solidFill>
              </a:rPr>
              <a:t>6: Píllate una intoxicación y muérete NOOB</a:t>
            </a:r>
          </a:p>
        </p:txBody>
      </p:sp>
      <p:grpSp>
        <p:nvGrpSpPr>
          <p:cNvPr id="50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3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xmlns="" id="{4E0A5C5C-2A95-428E-9F6A-0D29EBD57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056F38F-7C4E-461D-8709-7D0024AE1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7278469-3C3C-49CE-AEEE-E176A4900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AAD5CF-9B53-468A-9A3B-9D8F798D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MÉTODO DE FREE REUX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3DC754C-7E09-422D-A8BB-AF632E90D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xmlns="" id="{4C6598AB-1C17-4D54-951C-A082D94AC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xmlns="" id="{C83B66D7-137D-4AC1-B172-53D60F08B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6B92503-6984-4D15-8B98-8718709B7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8DDF938-524E-4C18-A47D-C00627832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xmlns="" id="{6D63A2A3-6F22-4B39-8C5A-33AEB4EC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1: Visita pollos.com</a:t>
            </a:r>
          </a:p>
          <a:p>
            <a:r>
              <a:rPr lang="es-ES" sz="2400" dirty="0">
                <a:solidFill>
                  <a:schemeClr val="bg1"/>
                </a:solidFill>
              </a:rPr>
              <a:t>2: Compra el pollo más caro</a:t>
            </a:r>
          </a:p>
          <a:p>
            <a:r>
              <a:rPr lang="es-ES" sz="2400" dirty="0">
                <a:solidFill>
                  <a:schemeClr val="bg1"/>
                </a:solidFill>
              </a:rPr>
              <a:t>3: Espera 2-3 años a que los REUX lleguen a tu cuenta</a:t>
            </a:r>
          </a:p>
          <a:p>
            <a:r>
              <a:rPr lang="es-ES" sz="2400" dirty="0">
                <a:solidFill>
                  <a:schemeClr val="bg1"/>
                </a:solidFill>
              </a:rPr>
              <a:t>4: Cuando el señor del pollo llegue, dile: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 ¿Cúantos reux he recibido?</a:t>
            </a:r>
          </a:p>
          <a:p>
            <a:r>
              <a:rPr lang="es-ES" sz="2400" dirty="0">
                <a:solidFill>
                  <a:schemeClr val="bg1"/>
                </a:solidFill>
              </a:rPr>
              <a:t>5: El señor de los pollos se volverá loco ante ti, ha funcionado.</a:t>
            </a:r>
          </a:p>
          <a:p>
            <a:r>
              <a:rPr lang="es-ES" sz="2400" dirty="0">
                <a:solidFill>
                  <a:schemeClr val="bg1"/>
                </a:solidFill>
              </a:rPr>
              <a:t>6: ¡Comprueba tus reux!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xmlns="" id="{3773FAF5-C452-4455-9411-D6AF5EBD4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ECA0D96-F63C-4F7B-BE16-0F3FE76D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4F83A81-0546-400A-918A-90C9C48B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741F692-A5B6-4215-86D9-B1FD4FF26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CC0876CB-9C60-4580-8FED-CD64EC766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879B3B7-48DB-4D3A-BB33-02766EAD3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2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923</Words>
  <Application>Microsoft Office PowerPoint</Application>
  <PresentationFormat>Personalizado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Como ser un Felipo hacido y derecido &gt;:D</vt:lpstr>
      <vt:lpstr>1. NORMAS RELIGIOSAS</vt:lpstr>
      <vt:lpstr>2. Normas saludables</vt:lpstr>
      <vt:lpstr>3. Normas escolares</vt:lpstr>
      <vt:lpstr>Leyes: Párrafo 1</vt:lpstr>
      <vt:lpstr>Leyes: Párrafo 2</vt:lpstr>
      <vt:lpstr>LA REZAMIENTO FELIPANA</vt:lpstr>
      <vt:lpstr>Receta de la “ensalada de pies”</vt:lpstr>
      <vt:lpstr>MÉTODO DE FREE REUX</vt:lpstr>
      <vt:lpstr>Scripts MUY importantes</vt:lpstr>
      <vt:lpstr>Requisitos para ir al SPA FELIPANO</vt:lpstr>
      <vt:lpstr>Tutorial: Cómo ser un patito hacido y derecido</vt:lpstr>
      <vt:lpstr>Lee esto, créeme.</vt:lpstr>
      <vt:lpstr>Final :D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ser un Felipo hacido y derecido &gt;:D</dc:title>
  <dc:creator>Mario Villa Reza</dc:creator>
  <cp:lastModifiedBy>USUARIO</cp:lastModifiedBy>
  <cp:revision>1</cp:revision>
  <dcterms:created xsi:type="dcterms:W3CDTF">2021-03-19T12:48:17Z</dcterms:created>
  <dcterms:modified xsi:type="dcterms:W3CDTF">2021-11-05T14:42:30Z</dcterms:modified>
</cp:coreProperties>
</file>