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7" r:id="rId10"/>
    <p:sldId id="262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150D6-BB8D-45F5-8AC6-464EFB1EE19C}" v="66" dt="2021-06-17T07:50:17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Villa Reza" userId="f2651dc44a8c85b0" providerId="LiveId" clId="{DAE150D6-BB8D-45F5-8AC6-464EFB1EE19C}"/>
    <pc:docChg chg="undo custSel addSld modSld sldOrd">
      <pc:chgData name="Mario Villa Reza" userId="f2651dc44a8c85b0" providerId="LiveId" clId="{DAE150D6-BB8D-45F5-8AC6-464EFB1EE19C}" dt="2021-06-17T07:50:17.223" v="595"/>
      <pc:docMkLst>
        <pc:docMk/>
      </pc:docMkLst>
      <pc:sldChg chg="modTransition">
        <pc:chgData name="Mario Villa Reza" userId="f2651dc44a8c85b0" providerId="LiveId" clId="{DAE150D6-BB8D-45F5-8AC6-464EFB1EE19C}" dt="2021-06-17T07:50:17.223" v="595"/>
        <pc:sldMkLst>
          <pc:docMk/>
          <pc:sldMk cId="1289597829" sldId="256"/>
        </pc:sldMkLst>
      </pc:sldChg>
      <pc:sldChg chg="modSp modTransition">
        <pc:chgData name="Mario Villa Reza" userId="f2651dc44a8c85b0" providerId="LiveId" clId="{DAE150D6-BB8D-45F5-8AC6-464EFB1EE19C}" dt="2021-06-17T07:50:00.099" v="593"/>
        <pc:sldMkLst>
          <pc:docMk/>
          <pc:sldMk cId="3343598073" sldId="257"/>
        </pc:sldMkLst>
        <pc:graphicFrameChg chg="mod">
          <ac:chgData name="Mario Villa Reza" userId="f2651dc44a8c85b0" providerId="LiveId" clId="{DAE150D6-BB8D-45F5-8AC6-464EFB1EE19C}" dt="2021-05-18T09:53:29.509" v="240" actId="2"/>
          <ac:graphicFrameMkLst>
            <pc:docMk/>
            <pc:sldMk cId="3343598073" sldId="257"/>
            <ac:graphicFrameMk id="5" creationId="{F691CEAE-91E0-47FC-A424-3F1C2A2A2393}"/>
          </ac:graphicFrameMkLst>
        </pc:graphicFrameChg>
      </pc:sldChg>
      <pc:sldChg chg="modTransition">
        <pc:chgData name="Mario Villa Reza" userId="f2651dc44a8c85b0" providerId="LiveId" clId="{DAE150D6-BB8D-45F5-8AC6-464EFB1EE19C}" dt="2021-06-08T09:15:49.325" v="581"/>
        <pc:sldMkLst>
          <pc:docMk/>
          <pc:sldMk cId="1327440445" sldId="258"/>
        </pc:sldMkLst>
      </pc:sldChg>
      <pc:sldChg chg="addSp delSp modSp new mod modTransition setBg setClrOvrMap">
        <pc:chgData name="Mario Villa Reza" userId="f2651dc44a8c85b0" providerId="LiveId" clId="{DAE150D6-BB8D-45F5-8AC6-464EFB1EE19C}" dt="2021-06-08T09:15:54.840" v="582"/>
        <pc:sldMkLst>
          <pc:docMk/>
          <pc:sldMk cId="3455144803" sldId="259"/>
        </pc:sldMkLst>
        <pc:spChg chg="mod">
          <ac:chgData name="Mario Villa Reza" userId="f2651dc44a8c85b0" providerId="LiveId" clId="{DAE150D6-BB8D-45F5-8AC6-464EFB1EE19C}" dt="2021-05-18T09:47:35.205" v="10" actId="26606"/>
          <ac:spMkLst>
            <pc:docMk/>
            <pc:sldMk cId="3455144803" sldId="259"/>
            <ac:spMk id="2" creationId="{532390DA-1B30-4F3E-BEDE-7EE8FD4B8887}"/>
          </ac:spMkLst>
        </pc:spChg>
        <pc:spChg chg="mod ord">
          <ac:chgData name="Mario Villa Reza" userId="f2651dc44a8c85b0" providerId="LiveId" clId="{DAE150D6-BB8D-45F5-8AC6-464EFB1EE19C}" dt="2021-05-18T09:53:35.634" v="242" actId="2"/>
          <ac:spMkLst>
            <pc:docMk/>
            <pc:sldMk cId="3455144803" sldId="259"/>
            <ac:spMk id="3" creationId="{68A739E8-E3E0-4632-819D-068F406554BB}"/>
          </ac:spMkLst>
        </pc:spChg>
        <pc:spChg chg="add mod">
          <ac:chgData name="Mario Villa Reza" userId="f2651dc44a8c85b0" providerId="LiveId" clId="{DAE150D6-BB8D-45F5-8AC6-464EFB1EE19C}" dt="2021-05-18T09:48:57.322" v="166" actId="14100"/>
          <ac:spMkLst>
            <pc:docMk/>
            <pc:sldMk cId="3455144803" sldId="259"/>
            <ac:spMk id="4" creationId="{A2DD9184-2621-4F86-9226-02B948C042C4}"/>
          </ac:spMkLst>
        </pc:spChg>
        <pc:spChg chg="add del">
          <ac:chgData name="Mario Villa Reza" userId="f2651dc44a8c85b0" providerId="LiveId" clId="{DAE150D6-BB8D-45F5-8AC6-464EFB1EE19C}" dt="2021-05-18T09:47:35.205" v="10" actId="26606"/>
          <ac:spMkLst>
            <pc:docMk/>
            <pc:sldMk cId="3455144803" sldId="259"/>
            <ac:spMk id="8" creationId="{74CD14DB-BB81-479F-A1FC-1C75640E9F84}"/>
          </ac:spMkLst>
        </pc:spChg>
        <pc:spChg chg="add del">
          <ac:chgData name="Mario Villa Reza" userId="f2651dc44a8c85b0" providerId="LiveId" clId="{DAE150D6-BB8D-45F5-8AC6-464EFB1EE19C}" dt="2021-05-18T09:47:35.205" v="10" actId="26606"/>
          <ac:spMkLst>
            <pc:docMk/>
            <pc:sldMk cId="3455144803" sldId="259"/>
            <ac:spMk id="10" creationId="{C943A91B-7CA7-4592-A975-73B1BF8C4C74}"/>
          </ac:spMkLst>
        </pc:spChg>
        <pc:spChg chg="add del">
          <ac:chgData name="Mario Villa Reza" userId="f2651dc44a8c85b0" providerId="LiveId" clId="{DAE150D6-BB8D-45F5-8AC6-464EFB1EE19C}" dt="2021-05-18T09:47:35.205" v="10" actId="26606"/>
          <ac:spMkLst>
            <pc:docMk/>
            <pc:sldMk cId="3455144803" sldId="259"/>
            <ac:spMk id="12" creationId="{EC471314-E46A-414B-8D91-74880E84F187}"/>
          </ac:spMkLst>
        </pc:spChg>
        <pc:spChg chg="add del">
          <ac:chgData name="Mario Villa Reza" userId="f2651dc44a8c85b0" providerId="LiveId" clId="{DAE150D6-BB8D-45F5-8AC6-464EFB1EE19C}" dt="2021-05-18T09:47:35.205" v="10" actId="26606"/>
          <ac:spMkLst>
            <pc:docMk/>
            <pc:sldMk cId="3455144803" sldId="259"/>
            <ac:spMk id="14" creationId="{6A681326-1C9D-44A3-A627-3871BDAE4127}"/>
          </ac:spMkLst>
        </pc:spChg>
        <pc:spChg chg="add">
          <ac:chgData name="Mario Villa Reza" userId="f2651dc44a8c85b0" providerId="LiveId" clId="{DAE150D6-BB8D-45F5-8AC6-464EFB1EE19C}" dt="2021-05-18T09:47:35.205" v="10" actId="26606"/>
          <ac:spMkLst>
            <pc:docMk/>
            <pc:sldMk cId="3455144803" sldId="259"/>
            <ac:spMk id="71" creationId="{B4AAD3FD-83A5-4B89-9F8F-01B8870865BE}"/>
          </ac:spMkLst>
        </pc:spChg>
        <pc:spChg chg="add">
          <ac:chgData name="Mario Villa Reza" userId="f2651dc44a8c85b0" providerId="LiveId" clId="{DAE150D6-BB8D-45F5-8AC6-464EFB1EE19C}" dt="2021-05-18T09:47:35.205" v="10" actId="26606"/>
          <ac:spMkLst>
            <pc:docMk/>
            <pc:sldMk cId="3455144803" sldId="259"/>
            <ac:spMk id="73" creationId="{61752F1D-FC0F-4103-9584-630E643CCDA6}"/>
          </ac:spMkLst>
        </pc:spChg>
        <pc:spChg chg="add">
          <ac:chgData name="Mario Villa Reza" userId="f2651dc44a8c85b0" providerId="LiveId" clId="{DAE150D6-BB8D-45F5-8AC6-464EFB1EE19C}" dt="2021-05-18T09:47:35.205" v="10" actId="26606"/>
          <ac:spMkLst>
            <pc:docMk/>
            <pc:sldMk cId="3455144803" sldId="259"/>
            <ac:spMk id="75" creationId="{70151CB7-E7DE-4917-B831-01DF9CE01306}"/>
          </ac:spMkLst>
        </pc:spChg>
        <pc:spChg chg="add">
          <ac:chgData name="Mario Villa Reza" userId="f2651dc44a8c85b0" providerId="LiveId" clId="{DAE150D6-BB8D-45F5-8AC6-464EFB1EE19C}" dt="2021-05-18T09:47:35.205" v="10" actId="26606"/>
          <ac:spMkLst>
            <pc:docMk/>
            <pc:sldMk cId="3455144803" sldId="259"/>
            <ac:spMk id="77" creationId="{A92A1116-1C84-41DF-B803-1F7B0883EC82}"/>
          </ac:spMkLst>
        </pc:spChg>
        <pc:picChg chg="add mod">
          <ac:chgData name="Mario Villa Reza" userId="f2651dc44a8c85b0" providerId="LiveId" clId="{DAE150D6-BB8D-45F5-8AC6-464EFB1EE19C}" dt="2021-05-18T09:48:46.222" v="164" actId="1076"/>
          <ac:picMkLst>
            <pc:docMk/>
            <pc:sldMk cId="3455144803" sldId="259"/>
            <ac:picMk id="1026" creationId="{6F2C5464-9910-4BDE-95D9-8B1A71246F23}"/>
          </ac:picMkLst>
        </pc:picChg>
      </pc:sldChg>
      <pc:sldChg chg="addSp delSp modSp new mod modTransition setBg setClrOvrMap">
        <pc:chgData name="Mario Villa Reza" userId="f2651dc44a8c85b0" providerId="LiveId" clId="{DAE150D6-BB8D-45F5-8AC6-464EFB1EE19C}" dt="2021-06-08T09:15:59.303" v="583"/>
        <pc:sldMkLst>
          <pc:docMk/>
          <pc:sldMk cId="3907257222" sldId="260"/>
        </pc:sldMkLst>
        <pc:spChg chg="mod">
          <ac:chgData name="Mario Villa Reza" userId="f2651dc44a8c85b0" providerId="LiveId" clId="{DAE150D6-BB8D-45F5-8AC6-464EFB1EE19C}" dt="2021-05-18T09:53:20.426" v="226" actId="2"/>
          <ac:spMkLst>
            <pc:docMk/>
            <pc:sldMk cId="3907257222" sldId="260"/>
            <ac:spMk id="2" creationId="{DA0892D7-3C82-4F4A-9AE7-4E46D46976C3}"/>
          </ac:spMkLst>
        </pc:spChg>
        <pc:spChg chg="del mod">
          <ac:chgData name="Mario Villa Reza" userId="f2651dc44a8c85b0" providerId="LiveId" clId="{DAE150D6-BB8D-45F5-8AC6-464EFB1EE19C}" dt="2021-05-18T09:51:16.404" v="199" actId="26606"/>
          <ac:spMkLst>
            <pc:docMk/>
            <pc:sldMk cId="3907257222" sldId="260"/>
            <ac:spMk id="3" creationId="{99E55D59-9909-4916-A004-5BCC589C61C7}"/>
          </ac:spMkLst>
        </pc:spChg>
        <pc:spChg chg="add mod">
          <ac:chgData name="Mario Villa Reza" userId="f2651dc44a8c85b0" providerId="LiveId" clId="{DAE150D6-BB8D-45F5-8AC6-464EFB1EE19C}" dt="2021-05-18T09:54:29.094" v="243" actId="2"/>
          <ac:spMkLst>
            <pc:docMk/>
            <pc:sldMk cId="3907257222" sldId="260"/>
            <ac:spMk id="4" creationId="{A111A345-CC9E-4A40-899E-2E0C285CB08C}"/>
          </ac:spMkLst>
        </pc:spChg>
        <pc:spChg chg="add del">
          <ac:chgData name="Mario Villa Reza" userId="f2651dc44a8c85b0" providerId="LiveId" clId="{DAE150D6-BB8D-45F5-8AC6-464EFB1EE19C}" dt="2021-05-18T09:51:16.404" v="199" actId="26606"/>
          <ac:spMkLst>
            <pc:docMk/>
            <pc:sldMk cId="3907257222" sldId="260"/>
            <ac:spMk id="8" creationId="{74CD14DB-BB81-479F-A1FC-1C75640E9F84}"/>
          </ac:spMkLst>
        </pc:spChg>
        <pc:spChg chg="add del">
          <ac:chgData name="Mario Villa Reza" userId="f2651dc44a8c85b0" providerId="LiveId" clId="{DAE150D6-BB8D-45F5-8AC6-464EFB1EE19C}" dt="2021-05-18T09:51:16.404" v="199" actId="26606"/>
          <ac:spMkLst>
            <pc:docMk/>
            <pc:sldMk cId="3907257222" sldId="260"/>
            <ac:spMk id="10" creationId="{C943A91B-7CA7-4592-A975-73B1BF8C4C74}"/>
          </ac:spMkLst>
        </pc:spChg>
        <pc:spChg chg="add del">
          <ac:chgData name="Mario Villa Reza" userId="f2651dc44a8c85b0" providerId="LiveId" clId="{DAE150D6-BB8D-45F5-8AC6-464EFB1EE19C}" dt="2021-05-18T09:51:16.404" v="199" actId="26606"/>
          <ac:spMkLst>
            <pc:docMk/>
            <pc:sldMk cId="3907257222" sldId="260"/>
            <ac:spMk id="12" creationId="{EC471314-E46A-414B-8D91-74880E84F187}"/>
          </ac:spMkLst>
        </pc:spChg>
        <pc:spChg chg="add del">
          <ac:chgData name="Mario Villa Reza" userId="f2651dc44a8c85b0" providerId="LiveId" clId="{DAE150D6-BB8D-45F5-8AC6-464EFB1EE19C}" dt="2021-05-18T09:51:16.404" v="199" actId="26606"/>
          <ac:spMkLst>
            <pc:docMk/>
            <pc:sldMk cId="3907257222" sldId="260"/>
            <ac:spMk id="14" creationId="{6A681326-1C9D-44A3-A627-3871BDAE4127}"/>
          </ac:spMkLst>
        </pc:spChg>
        <pc:spChg chg="add del">
          <ac:chgData name="Mario Villa Reza" userId="f2651dc44a8c85b0" providerId="LiveId" clId="{DAE150D6-BB8D-45F5-8AC6-464EFB1EE19C}" dt="2021-05-18T09:51:37.797" v="201" actId="26606"/>
          <ac:spMkLst>
            <pc:docMk/>
            <pc:sldMk cId="3907257222" sldId="260"/>
            <ac:spMk id="75" creationId="{989BE678-777B-482A-A616-FEDC47B162E5}"/>
          </ac:spMkLst>
        </pc:spChg>
        <pc:spChg chg="add del">
          <ac:chgData name="Mario Villa Reza" userId="f2651dc44a8c85b0" providerId="LiveId" clId="{DAE150D6-BB8D-45F5-8AC6-464EFB1EE19C}" dt="2021-05-18T09:51:37.797" v="201" actId="26606"/>
          <ac:spMkLst>
            <pc:docMk/>
            <pc:sldMk cId="3907257222" sldId="260"/>
            <ac:spMk id="81" creationId="{D28BE0C3-2102-4820-B88B-A448B1840D14}"/>
          </ac:spMkLst>
        </pc:spChg>
        <pc:spChg chg="add">
          <ac:chgData name="Mario Villa Reza" userId="f2651dc44a8c85b0" providerId="LiveId" clId="{DAE150D6-BB8D-45F5-8AC6-464EFB1EE19C}" dt="2021-05-18T09:51:37.797" v="201" actId="26606"/>
          <ac:spMkLst>
            <pc:docMk/>
            <pc:sldMk cId="3907257222" sldId="260"/>
            <ac:spMk id="139" creationId="{4AC0CD9D-7610-4620-93B4-798CCD9AB581}"/>
          </ac:spMkLst>
        </pc:spChg>
        <pc:spChg chg="add">
          <ac:chgData name="Mario Villa Reza" userId="f2651dc44a8c85b0" providerId="LiveId" clId="{DAE150D6-BB8D-45F5-8AC6-464EFB1EE19C}" dt="2021-05-18T09:51:37.797" v="201" actId="26606"/>
          <ac:spMkLst>
            <pc:docMk/>
            <pc:sldMk cId="3907257222" sldId="260"/>
            <ac:spMk id="145" creationId="{DE4D62F9-188E-4530-84C2-24BDEE4BEB82}"/>
          </ac:spMkLst>
        </pc:spChg>
        <pc:spChg chg="add">
          <ac:chgData name="Mario Villa Reza" userId="f2651dc44a8c85b0" providerId="LiveId" clId="{DAE150D6-BB8D-45F5-8AC6-464EFB1EE19C}" dt="2021-05-18T09:51:37.797" v="201" actId="26606"/>
          <ac:spMkLst>
            <pc:docMk/>
            <pc:sldMk cId="3907257222" sldId="260"/>
            <ac:spMk id="147" creationId="{757B325C-3E35-45CF-9D07-3BCB281F3B9C}"/>
          </ac:spMkLst>
        </pc:spChg>
        <pc:spChg chg="add">
          <ac:chgData name="Mario Villa Reza" userId="f2651dc44a8c85b0" providerId="LiveId" clId="{DAE150D6-BB8D-45F5-8AC6-464EFB1EE19C}" dt="2021-05-18T09:51:37.797" v="201" actId="26606"/>
          <ac:spMkLst>
            <pc:docMk/>
            <pc:sldMk cId="3907257222" sldId="260"/>
            <ac:spMk id="149" creationId="{C24BEC42-AFF3-40D1-93A2-A27A42E1E23C}"/>
          </ac:spMkLst>
        </pc:spChg>
        <pc:spChg chg="add">
          <ac:chgData name="Mario Villa Reza" userId="f2651dc44a8c85b0" providerId="LiveId" clId="{DAE150D6-BB8D-45F5-8AC6-464EFB1EE19C}" dt="2021-05-18T09:51:37.797" v="201" actId="26606"/>
          <ac:spMkLst>
            <pc:docMk/>
            <pc:sldMk cId="3907257222" sldId="260"/>
            <ac:spMk id="151" creationId="{608F427C-1EC9-4280-9367-F2B3AA063E82}"/>
          </ac:spMkLst>
        </pc:spChg>
        <pc:spChg chg="add">
          <ac:chgData name="Mario Villa Reza" userId="f2651dc44a8c85b0" providerId="LiveId" clId="{DAE150D6-BB8D-45F5-8AC6-464EFB1EE19C}" dt="2021-05-18T09:51:37.797" v="201" actId="26606"/>
          <ac:spMkLst>
            <pc:docMk/>
            <pc:sldMk cId="3907257222" sldId="260"/>
            <ac:spMk id="153" creationId="{F98810A7-E114-447A-A7D6-69B27CFB5650}"/>
          </ac:spMkLst>
        </pc:spChg>
        <pc:grpChg chg="mod">
          <ac:chgData name="Mario Villa Reza" userId="f2651dc44a8c85b0" providerId="LiveId" clId="{DAE150D6-BB8D-45F5-8AC6-464EFB1EE19C}" dt="2021-05-18T09:54:49.233" v="248"/>
          <ac:grpSpMkLst>
            <pc:docMk/>
            <pc:sldMk cId="3907257222" sldId="260"/>
            <ac:grpSpMk id="7" creationId="{4E0D93A5-190A-4A1F-930F-C4F1DCC95E17}"/>
          </ac:grpSpMkLst>
        </pc:grpChg>
        <pc:picChg chg="add del">
          <ac:chgData name="Mario Villa Reza" userId="f2651dc44a8c85b0" providerId="LiveId" clId="{DAE150D6-BB8D-45F5-8AC6-464EFB1EE19C}" dt="2021-05-18T09:51:37.797" v="201" actId="26606"/>
          <ac:picMkLst>
            <pc:docMk/>
            <pc:sldMk cId="3907257222" sldId="260"/>
            <ac:picMk id="71" creationId="{DF19BAF3-7E20-4B9D-B544-BABAEEA1FA75}"/>
          </ac:picMkLst>
        </pc:picChg>
        <pc:picChg chg="add del">
          <ac:chgData name="Mario Villa Reza" userId="f2651dc44a8c85b0" providerId="LiveId" clId="{DAE150D6-BB8D-45F5-8AC6-464EFB1EE19C}" dt="2021-05-18T09:51:37.797" v="201" actId="26606"/>
          <ac:picMkLst>
            <pc:docMk/>
            <pc:sldMk cId="3907257222" sldId="260"/>
            <ac:picMk id="73" creationId="{950648F4-ABCD-4DF0-8641-76CFB2354721}"/>
          </ac:picMkLst>
        </pc:picChg>
        <pc:picChg chg="add del">
          <ac:chgData name="Mario Villa Reza" userId="f2651dc44a8c85b0" providerId="LiveId" clId="{DAE150D6-BB8D-45F5-8AC6-464EFB1EE19C}" dt="2021-05-18T09:51:37.797" v="201" actId="26606"/>
          <ac:picMkLst>
            <pc:docMk/>
            <pc:sldMk cId="3907257222" sldId="260"/>
            <ac:picMk id="77" creationId="{CF1EB4BD-9C7E-4AA3-9681-C7EB0DA6250B}"/>
          </ac:picMkLst>
        </pc:picChg>
        <pc:picChg chg="add del">
          <ac:chgData name="Mario Villa Reza" userId="f2651dc44a8c85b0" providerId="LiveId" clId="{DAE150D6-BB8D-45F5-8AC6-464EFB1EE19C}" dt="2021-05-18T09:51:37.797" v="201" actId="26606"/>
          <ac:picMkLst>
            <pc:docMk/>
            <pc:sldMk cId="3907257222" sldId="260"/>
            <ac:picMk id="79" creationId="{94AAE3AA-3759-4D28-B0EF-575F25A5146C}"/>
          </ac:picMkLst>
        </pc:picChg>
        <pc:picChg chg="add">
          <ac:chgData name="Mario Villa Reza" userId="f2651dc44a8c85b0" providerId="LiveId" clId="{DAE150D6-BB8D-45F5-8AC6-464EFB1EE19C}" dt="2021-05-18T09:51:37.797" v="201" actId="26606"/>
          <ac:picMkLst>
            <pc:docMk/>
            <pc:sldMk cId="3907257222" sldId="260"/>
            <ac:picMk id="135" creationId="{41B68C77-138E-4BF7-A276-BD0C78A4219F}"/>
          </ac:picMkLst>
        </pc:picChg>
        <pc:picChg chg="add">
          <ac:chgData name="Mario Villa Reza" userId="f2651dc44a8c85b0" providerId="LiveId" clId="{DAE150D6-BB8D-45F5-8AC6-464EFB1EE19C}" dt="2021-05-18T09:51:37.797" v="201" actId="26606"/>
          <ac:picMkLst>
            <pc:docMk/>
            <pc:sldMk cId="3907257222" sldId="260"/>
            <ac:picMk id="137" creationId="{7C268552-D473-46ED-B1B8-422042C4DEF1}"/>
          </ac:picMkLst>
        </pc:picChg>
        <pc:picChg chg="add">
          <ac:chgData name="Mario Villa Reza" userId="f2651dc44a8c85b0" providerId="LiveId" clId="{DAE150D6-BB8D-45F5-8AC6-464EFB1EE19C}" dt="2021-05-18T09:51:37.797" v="201" actId="26606"/>
          <ac:picMkLst>
            <pc:docMk/>
            <pc:sldMk cId="3907257222" sldId="260"/>
            <ac:picMk id="141" creationId="{B9238B3E-24AA-439A-B527-6C5DF6D72145}"/>
          </ac:picMkLst>
        </pc:picChg>
        <pc:picChg chg="add">
          <ac:chgData name="Mario Villa Reza" userId="f2651dc44a8c85b0" providerId="LiveId" clId="{DAE150D6-BB8D-45F5-8AC6-464EFB1EE19C}" dt="2021-05-18T09:51:37.797" v="201" actId="26606"/>
          <ac:picMkLst>
            <pc:docMk/>
            <pc:sldMk cId="3907257222" sldId="260"/>
            <ac:picMk id="143" creationId="{69F01145-BEA3-4CBF-AA21-10077B948CA8}"/>
          </ac:picMkLst>
        </pc:picChg>
        <pc:picChg chg="add mod">
          <ac:chgData name="Mario Villa Reza" userId="f2651dc44a8c85b0" providerId="LiveId" clId="{DAE150D6-BB8D-45F5-8AC6-464EFB1EE19C}" dt="2021-05-18T09:51:37.797" v="201" actId="26606"/>
          <ac:picMkLst>
            <pc:docMk/>
            <pc:sldMk cId="3907257222" sldId="260"/>
            <ac:picMk id="2050" creationId="{D9D6B0FC-EA4E-44A4-8DD5-02E28AAE2509}"/>
          </ac:picMkLst>
        </pc:picChg>
        <pc:inkChg chg="add del mod">
          <ac:chgData name="Mario Villa Reza" userId="f2651dc44a8c85b0" providerId="LiveId" clId="{DAE150D6-BB8D-45F5-8AC6-464EFB1EE19C}" dt="2021-05-18T09:54:49.671" v="249" actId="9405"/>
          <ac:inkMkLst>
            <pc:docMk/>
            <pc:sldMk cId="3907257222" sldId="260"/>
            <ac:inkMk id="5" creationId="{1385C066-8FB2-4F83-B276-CDCD6984D247}"/>
          </ac:inkMkLst>
        </pc:inkChg>
        <pc:inkChg chg="add del mod">
          <ac:chgData name="Mario Villa Reza" userId="f2651dc44a8c85b0" providerId="LiveId" clId="{DAE150D6-BB8D-45F5-8AC6-464EFB1EE19C}" dt="2021-05-18T09:54:49.233" v="248"/>
          <ac:inkMkLst>
            <pc:docMk/>
            <pc:sldMk cId="3907257222" sldId="260"/>
            <ac:inkMk id="6" creationId="{9710EE76-55C5-48CC-ABE3-96BAEAE2501E}"/>
          </ac:inkMkLst>
        </pc:inkChg>
      </pc:sldChg>
      <pc:sldChg chg="addSp delSp modSp new mod modTransition setBg setClrOvrMap">
        <pc:chgData name="Mario Villa Reza" userId="f2651dc44a8c85b0" providerId="LiveId" clId="{DAE150D6-BB8D-45F5-8AC6-464EFB1EE19C}" dt="2021-06-08T09:16:10.971" v="586"/>
        <pc:sldMkLst>
          <pc:docMk/>
          <pc:sldMk cId="3531042506" sldId="261"/>
        </pc:sldMkLst>
        <pc:spChg chg="mod">
          <ac:chgData name="Mario Villa Reza" userId="f2651dc44a8c85b0" providerId="LiveId" clId="{DAE150D6-BB8D-45F5-8AC6-464EFB1EE19C}" dt="2021-05-18T09:56:24.532" v="270" actId="26606"/>
          <ac:spMkLst>
            <pc:docMk/>
            <pc:sldMk cId="3531042506" sldId="261"/>
            <ac:spMk id="2" creationId="{D725CAA6-DA4A-460F-91DE-522F8C40BE6E}"/>
          </ac:spMkLst>
        </pc:spChg>
        <pc:spChg chg="del mod">
          <ac:chgData name="Mario Villa Reza" userId="f2651dc44a8c85b0" providerId="LiveId" clId="{DAE150D6-BB8D-45F5-8AC6-464EFB1EE19C}" dt="2021-05-18T09:56:21.062" v="269" actId="478"/>
          <ac:spMkLst>
            <pc:docMk/>
            <pc:sldMk cId="3531042506" sldId="261"/>
            <ac:spMk id="3" creationId="{BC1C7CF8-18B2-4324-8078-2B54EB4DA5B4}"/>
          </ac:spMkLst>
        </pc:spChg>
        <pc:spChg chg="add mod">
          <ac:chgData name="Mario Villa Reza" userId="f2651dc44a8c85b0" providerId="LiveId" clId="{DAE150D6-BB8D-45F5-8AC6-464EFB1EE19C}" dt="2021-05-18T09:56:51.428" v="287" actId="1076"/>
          <ac:spMkLst>
            <pc:docMk/>
            <pc:sldMk cId="3531042506" sldId="261"/>
            <ac:spMk id="4" creationId="{C01EFA71-EDC1-4D07-AA06-A1CD49DFDDFB}"/>
          </ac:spMkLst>
        </pc:spChg>
        <pc:spChg chg="add del">
          <ac:chgData name="Mario Villa Reza" userId="f2651dc44a8c85b0" providerId="LiveId" clId="{DAE150D6-BB8D-45F5-8AC6-464EFB1EE19C}" dt="2021-05-18T09:56:16.984" v="268" actId="26606"/>
          <ac:spMkLst>
            <pc:docMk/>
            <pc:sldMk cId="3531042506" sldId="261"/>
            <ac:spMk id="8" creationId="{74CD14DB-BB81-479F-A1FC-1C75640E9F84}"/>
          </ac:spMkLst>
        </pc:spChg>
        <pc:spChg chg="add del">
          <ac:chgData name="Mario Villa Reza" userId="f2651dc44a8c85b0" providerId="LiveId" clId="{DAE150D6-BB8D-45F5-8AC6-464EFB1EE19C}" dt="2021-05-18T09:56:16.984" v="268" actId="26606"/>
          <ac:spMkLst>
            <pc:docMk/>
            <pc:sldMk cId="3531042506" sldId="261"/>
            <ac:spMk id="10" creationId="{C943A91B-7CA7-4592-A975-73B1BF8C4C74}"/>
          </ac:spMkLst>
        </pc:spChg>
        <pc:spChg chg="add del">
          <ac:chgData name="Mario Villa Reza" userId="f2651dc44a8c85b0" providerId="LiveId" clId="{DAE150D6-BB8D-45F5-8AC6-464EFB1EE19C}" dt="2021-05-18T09:56:16.984" v="268" actId="26606"/>
          <ac:spMkLst>
            <pc:docMk/>
            <pc:sldMk cId="3531042506" sldId="261"/>
            <ac:spMk id="12" creationId="{EC471314-E46A-414B-8D91-74880E84F187}"/>
          </ac:spMkLst>
        </pc:spChg>
        <pc:spChg chg="add del">
          <ac:chgData name="Mario Villa Reza" userId="f2651dc44a8c85b0" providerId="LiveId" clId="{DAE150D6-BB8D-45F5-8AC6-464EFB1EE19C}" dt="2021-05-18T09:56:16.984" v="268" actId="26606"/>
          <ac:spMkLst>
            <pc:docMk/>
            <pc:sldMk cId="3531042506" sldId="261"/>
            <ac:spMk id="14" creationId="{6A681326-1C9D-44A3-A627-3871BDAE4127}"/>
          </ac:spMkLst>
        </pc:spChg>
        <pc:spChg chg="add del">
          <ac:chgData name="Mario Villa Reza" userId="f2651dc44a8c85b0" providerId="LiveId" clId="{DAE150D6-BB8D-45F5-8AC6-464EFB1EE19C}" dt="2021-05-18T09:56:24.532" v="270" actId="26606"/>
          <ac:spMkLst>
            <pc:docMk/>
            <pc:sldMk cId="3531042506" sldId="261"/>
            <ac:spMk id="71" creationId="{5F3FC718-FDE3-4EF7-921E-A5F374EAF824}"/>
          </ac:spMkLst>
        </pc:spChg>
        <pc:spChg chg="add del">
          <ac:chgData name="Mario Villa Reza" userId="f2651dc44a8c85b0" providerId="LiveId" clId="{DAE150D6-BB8D-45F5-8AC6-464EFB1EE19C}" dt="2021-05-18T09:56:24.532" v="270" actId="26606"/>
          <ac:spMkLst>
            <pc:docMk/>
            <pc:sldMk cId="3531042506" sldId="261"/>
            <ac:spMk id="73" creationId="{FAA0F719-3DC8-4F08-AD8F-5A845658CB9D}"/>
          </ac:spMkLst>
        </pc:spChg>
        <pc:spChg chg="add del">
          <ac:chgData name="Mario Villa Reza" userId="f2651dc44a8c85b0" providerId="LiveId" clId="{DAE150D6-BB8D-45F5-8AC6-464EFB1EE19C}" dt="2021-05-18T09:56:24.532" v="270" actId="26606"/>
          <ac:spMkLst>
            <pc:docMk/>
            <pc:sldMk cId="3531042506" sldId="261"/>
            <ac:spMk id="75" creationId="{7DCB61BE-FA0F-4EFB-BE0E-268BAD8E30D6}"/>
          </ac:spMkLst>
        </pc:spChg>
        <pc:spChg chg="add del">
          <ac:chgData name="Mario Villa Reza" userId="f2651dc44a8c85b0" providerId="LiveId" clId="{DAE150D6-BB8D-45F5-8AC6-464EFB1EE19C}" dt="2021-05-18T09:56:24.532" v="270" actId="26606"/>
          <ac:spMkLst>
            <pc:docMk/>
            <pc:sldMk cId="3531042506" sldId="261"/>
            <ac:spMk id="77" creationId="{A4B31EAA-7423-46F7-9B90-4AB2B09C35C4}"/>
          </ac:spMkLst>
        </pc:spChg>
        <pc:spChg chg="add">
          <ac:chgData name="Mario Villa Reza" userId="f2651dc44a8c85b0" providerId="LiveId" clId="{DAE150D6-BB8D-45F5-8AC6-464EFB1EE19C}" dt="2021-05-18T09:56:24.532" v="270" actId="26606"/>
          <ac:spMkLst>
            <pc:docMk/>
            <pc:sldMk cId="3531042506" sldId="261"/>
            <ac:spMk id="139" creationId="{4AC0CD9D-7610-4620-93B4-798CCD9AB581}"/>
          </ac:spMkLst>
        </pc:spChg>
        <pc:spChg chg="add">
          <ac:chgData name="Mario Villa Reza" userId="f2651dc44a8c85b0" providerId="LiveId" clId="{DAE150D6-BB8D-45F5-8AC6-464EFB1EE19C}" dt="2021-05-18T09:56:24.532" v="270" actId="26606"/>
          <ac:spMkLst>
            <pc:docMk/>
            <pc:sldMk cId="3531042506" sldId="261"/>
            <ac:spMk id="145" creationId="{DE4D62F9-188E-4530-84C2-24BDEE4BEB82}"/>
          </ac:spMkLst>
        </pc:spChg>
        <pc:spChg chg="add">
          <ac:chgData name="Mario Villa Reza" userId="f2651dc44a8c85b0" providerId="LiveId" clId="{DAE150D6-BB8D-45F5-8AC6-464EFB1EE19C}" dt="2021-05-18T09:56:24.532" v="270" actId="26606"/>
          <ac:spMkLst>
            <pc:docMk/>
            <pc:sldMk cId="3531042506" sldId="261"/>
            <ac:spMk id="147" creationId="{D67CA421-FA2B-47ED-A101-F8BBEBB2976B}"/>
          </ac:spMkLst>
        </pc:spChg>
        <pc:spChg chg="add">
          <ac:chgData name="Mario Villa Reza" userId="f2651dc44a8c85b0" providerId="LiveId" clId="{DAE150D6-BB8D-45F5-8AC6-464EFB1EE19C}" dt="2021-05-18T09:56:24.532" v="270" actId="26606"/>
          <ac:spMkLst>
            <pc:docMk/>
            <pc:sldMk cId="3531042506" sldId="261"/>
            <ac:spMk id="149" creationId="{12425D82-CD5E-45A4-9542-70951E59F2D1}"/>
          </ac:spMkLst>
        </pc:spChg>
        <pc:spChg chg="add">
          <ac:chgData name="Mario Villa Reza" userId="f2651dc44a8c85b0" providerId="LiveId" clId="{DAE150D6-BB8D-45F5-8AC6-464EFB1EE19C}" dt="2021-05-18T09:56:24.532" v="270" actId="26606"/>
          <ac:spMkLst>
            <pc:docMk/>
            <pc:sldMk cId="3531042506" sldId="261"/>
            <ac:spMk id="151" creationId="{221DB897-A621-4D5F-AC81-91199AC4370E}"/>
          </ac:spMkLst>
        </pc:spChg>
        <pc:picChg chg="add">
          <ac:chgData name="Mario Villa Reza" userId="f2651dc44a8c85b0" providerId="LiveId" clId="{DAE150D6-BB8D-45F5-8AC6-464EFB1EE19C}" dt="2021-05-18T09:56:24.532" v="270" actId="26606"/>
          <ac:picMkLst>
            <pc:docMk/>
            <pc:sldMk cId="3531042506" sldId="261"/>
            <ac:picMk id="135" creationId="{41B68C77-138E-4BF7-A276-BD0C78A4219F}"/>
          </ac:picMkLst>
        </pc:picChg>
        <pc:picChg chg="add">
          <ac:chgData name="Mario Villa Reza" userId="f2651dc44a8c85b0" providerId="LiveId" clId="{DAE150D6-BB8D-45F5-8AC6-464EFB1EE19C}" dt="2021-05-18T09:56:24.532" v="270" actId="26606"/>
          <ac:picMkLst>
            <pc:docMk/>
            <pc:sldMk cId="3531042506" sldId="261"/>
            <ac:picMk id="137" creationId="{7C268552-D473-46ED-B1B8-422042C4DEF1}"/>
          </ac:picMkLst>
        </pc:picChg>
        <pc:picChg chg="add">
          <ac:chgData name="Mario Villa Reza" userId="f2651dc44a8c85b0" providerId="LiveId" clId="{DAE150D6-BB8D-45F5-8AC6-464EFB1EE19C}" dt="2021-05-18T09:56:24.532" v="270" actId="26606"/>
          <ac:picMkLst>
            <pc:docMk/>
            <pc:sldMk cId="3531042506" sldId="261"/>
            <ac:picMk id="141" creationId="{B9238B3E-24AA-439A-B527-6C5DF6D72145}"/>
          </ac:picMkLst>
        </pc:picChg>
        <pc:picChg chg="add">
          <ac:chgData name="Mario Villa Reza" userId="f2651dc44a8c85b0" providerId="LiveId" clId="{DAE150D6-BB8D-45F5-8AC6-464EFB1EE19C}" dt="2021-05-18T09:56:24.532" v="270" actId="26606"/>
          <ac:picMkLst>
            <pc:docMk/>
            <pc:sldMk cId="3531042506" sldId="261"/>
            <ac:picMk id="143" creationId="{69F01145-BEA3-4CBF-AA21-10077B948CA8}"/>
          </ac:picMkLst>
        </pc:picChg>
        <pc:picChg chg="add mod">
          <ac:chgData name="Mario Villa Reza" userId="f2651dc44a8c85b0" providerId="LiveId" clId="{DAE150D6-BB8D-45F5-8AC6-464EFB1EE19C}" dt="2021-05-18T09:56:24.532" v="270" actId="26606"/>
          <ac:picMkLst>
            <pc:docMk/>
            <pc:sldMk cId="3531042506" sldId="261"/>
            <ac:picMk id="3074" creationId="{7838117F-920C-4B27-8F75-BBE6FA91571F}"/>
          </ac:picMkLst>
        </pc:picChg>
      </pc:sldChg>
      <pc:sldChg chg="addSp delSp modSp new mod modTransition setBg setClrOvrMap">
        <pc:chgData name="Mario Villa Reza" userId="f2651dc44a8c85b0" providerId="LiveId" clId="{DAE150D6-BB8D-45F5-8AC6-464EFB1EE19C}" dt="2021-06-08T09:16:29.709" v="589"/>
        <pc:sldMkLst>
          <pc:docMk/>
          <pc:sldMk cId="3141342374" sldId="262"/>
        </pc:sldMkLst>
        <pc:spChg chg="mod">
          <ac:chgData name="Mario Villa Reza" userId="f2651dc44a8c85b0" providerId="LiveId" clId="{DAE150D6-BB8D-45F5-8AC6-464EFB1EE19C}" dt="2021-06-08T09:01:17.290" v="311" actId="26606"/>
          <ac:spMkLst>
            <pc:docMk/>
            <pc:sldMk cId="3141342374" sldId="262"/>
            <ac:spMk id="2" creationId="{71934064-6FB4-47DE-9118-A6C37EF9528D}"/>
          </ac:spMkLst>
        </pc:spChg>
        <pc:spChg chg="del mod">
          <ac:chgData name="Mario Villa Reza" userId="f2651dc44a8c85b0" providerId="LiveId" clId="{DAE150D6-BB8D-45F5-8AC6-464EFB1EE19C}" dt="2021-06-08T09:01:01.954" v="309" actId="478"/>
          <ac:spMkLst>
            <pc:docMk/>
            <pc:sldMk cId="3141342374" sldId="262"/>
            <ac:spMk id="3" creationId="{2EBC568D-FE9A-4F09-8081-39F422D5A2AF}"/>
          </ac:spMkLst>
        </pc:spChg>
        <pc:spChg chg="add del">
          <ac:chgData name="Mario Villa Reza" userId="f2651dc44a8c85b0" providerId="LiveId" clId="{DAE150D6-BB8D-45F5-8AC6-464EFB1EE19C}" dt="2021-06-08T09:01:17.290" v="311" actId="26606"/>
          <ac:spMkLst>
            <pc:docMk/>
            <pc:sldMk cId="3141342374" sldId="262"/>
            <ac:spMk id="8" creationId="{74CD14DB-BB81-479F-A1FC-1C75640E9F84}"/>
          </ac:spMkLst>
        </pc:spChg>
        <pc:spChg chg="add del">
          <ac:chgData name="Mario Villa Reza" userId="f2651dc44a8c85b0" providerId="LiveId" clId="{DAE150D6-BB8D-45F5-8AC6-464EFB1EE19C}" dt="2021-06-08T09:01:17.290" v="311" actId="26606"/>
          <ac:spMkLst>
            <pc:docMk/>
            <pc:sldMk cId="3141342374" sldId="262"/>
            <ac:spMk id="10" creationId="{C943A91B-7CA7-4592-A975-73B1BF8C4C74}"/>
          </ac:spMkLst>
        </pc:spChg>
        <pc:spChg chg="add del">
          <ac:chgData name="Mario Villa Reza" userId="f2651dc44a8c85b0" providerId="LiveId" clId="{DAE150D6-BB8D-45F5-8AC6-464EFB1EE19C}" dt="2021-06-08T09:01:17.290" v="311" actId="26606"/>
          <ac:spMkLst>
            <pc:docMk/>
            <pc:sldMk cId="3141342374" sldId="262"/>
            <ac:spMk id="12" creationId="{EC471314-E46A-414B-8D91-74880E84F187}"/>
          </ac:spMkLst>
        </pc:spChg>
        <pc:spChg chg="add del">
          <ac:chgData name="Mario Villa Reza" userId="f2651dc44a8c85b0" providerId="LiveId" clId="{DAE150D6-BB8D-45F5-8AC6-464EFB1EE19C}" dt="2021-06-08T09:01:17.290" v="311" actId="26606"/>
          <ac:spMkLst>
            <pc:docMk/>
            <pc:sldMk cId="3141342374" sldId="262"/>
            <ac:spMk id="14" creationId="{6A681326-1C9D-44A3-A627-3871BDAE4127}"/>
          </ac:spMkLst>
        </pc:spChg>
        <pc:spChg chg="add">
          <ac:chgData name="Mario Villa Reza" userId="f2651dc44a8c85b0" providerId="LiveId" clId="{DAE150D6-BB8D-45F5-8AC6-464EFB1EE19C}" dt="2021-06-08T09:01:17.290" v="311" actId="26606"/>
          <ac:spMkLst>
            <pc:docMk/>
            <pc:sldMk cId="3141342374" sldId="262"/>
            <ac:spMk id="75" creationId="{989BE678-777B-482A-A616-FEDC47B162E5}"/>
          </ac:spMkLst>
        </pc:spChg>
        <pc:spChg chg="add">
          <ac:chgData name="Mario Villa Reza" userId="f2651dc44a8c85b0" providerId="LiveId" clId="{DAE150D6-BB8D-45F5-8AC6-464EFB1EE19C}" dt="2021-06-08T09:01:17.290" v="311" actId="26606"/>
          <ac:spMkLst>
            <pc:docMk/>
            <pc:sldMk cId="3141342374" sldId="262"/>
            <ac:spMk id="81" creationId="{D28BE0C3-2102-4820-B88B-A448B1840D14}"/>
          </ac:spMkLst>
        </pc:spChg>
        <pc:spChg chg="add">
          <ac:chgData name="Mario Villa Reza" userId="f2651dc44a8c85b0" providerId="LiveId" clId="{DAE150D6-BB8D-45F5-8AC6-464EFB1EE19C}" dt="2021-06-08T09:01:17.290" v="311" actId="26606"/>
          <ac:spMkLst>
            <pc:docMk/>
            <pc:sldMk cId="3141342374" sldId="262"/>
            <ac:spMk id="83" creationId="{BFEFF673-A9DE-416D-A04E-1D50904542A9}"/>
          </ac:spMkLst>
        </pc:spChg>
        <pc:picChg chg="add">
          <ac:chgData name="Mario Villa Reza" userId="f2651dc44a8c85b0" providerId="LiveId" clId="{DAE150D6-BB8D-45F5-8AC6-464EFB1EE19C}" dt="2021-06-08T09:01:17.290" v="311" actId="26606"/>
          <ac:picMkLst>
            <pc:docMk/>
            <pc:sldMk cId="3141342374" sldId="262"/>
            <ac:picMk id="71" creationId="{DF19BAF3-7E20-4B9D-B544-BABAEEA1FA75}"/>
          </ac:picMkLst>
        </pc:picChg>
        <pc:picChg chg="add">
          <ac:chgData name="Mario Villa Reza" userId="f2651dc44a8c85b0" providerId="LiveId" clId="{DAE150D6-BB8D-45F5-8AC6-464EFB1EE19C}" dt="2021-06-08T09:01:17.290" v="311" actId="26606"/>
          <ac:picMkLst>
            <pc:docMk/>
            <pc:sldMk cId="3141342374" sldId="262"/>
            <ac:picMk id="73" creationId="{950648F4-ABCD-4DF0-8641-76CFB2354721}"/>
          </ac:picMkLst>
        </pc:picChg>
        <pc:picChg chg="add">
          <ac:chgData name="Mario Villa Reza" userId="f2651dc44a8c85b0" providerId="LiveId" clId="{DAE150D6-BB8D-45F5-8AC6-464EFB1EE19C}" dt="2021-06-08T09:01:17.290" v="311" actId="26606"/>
          <ac:picMkLst>
            <pc:docMk/>
            <pc:sldMk cId="3141342374" sldId="262"/>
            <ac:picMk id="77" creationId="{CF1EB4BD-9C7E-4AA3-9681-C7EB0DA6250B}"/>
          </ac:picMkLst>
        </pc:picChg>
        <pc:picChg chg="add">
          <ac:chgData name="Mario Villa Reza" userId="f2651dc44a8c85b0" providerId="LiveId" clId="{DAE150D6-BB8D-45F5-8AC6-464EFB1EE19C}" dt="2021-06-08T09:01:17.290" v="311" actId="26606"/>
          <ac:picMkLst>
            <pc:docMk/>
            <pc:sldMk cId="3141342374" sldId="262"/>
            <ac:picMk id="79" creationId="{94AAE3AA-3759-4D28-B0EF-575F25A5146C}"/>
          </ac:picMkLst>
        </pc:picChg>
        <pc:picChg chg="add mod">
          <ac:chgData name="Mario Villa Reza" userId="f2651dc44a8c85b0" providerId="LiveId" clId="{DAE150D6-BB8D-45F5-8AC6-464EFB1EE19C}" dt="2021-06-08T09:01:17.290" v="311" actId="26606"/>
          <ac:picMkLst>
            <pc:docMk/>
            <pc:sldMk cId="3141342374" sldId="262"/>
            <ac:picMk id="1026" creationId="{510EF29C-941F-4BDE-BE73-F58DEB715B45}"/>
          </ac:picMkLst>
        </pc:picChg>
      </pc:sldChg>
      <pc:sldChg chg="addSp delSp modSp new mod ord modTransition setBg addAnim setClrOvrMap">
        <pc:chgData name="Mario Villa Reza" userId="f2651dc44a8c85b0" providerId="LiveId" clId="{DAE150D6-BB8D-45F5-8AC6-464EFB1EE19C}" dt="2021-06-08T09:16:16.746" v="587"/>
        <pc:sldMkLst>
          <pc:docMk/>
          <pc:sldMk cId="2987292142" sldId="263"/>
        </pc:sldMkLst>
        <pc:spChg chg="mod">
          <ac:chgData name="Mario Villa Reza" userId="f2651dc44a8c85b0" providerId="LiveId" clId="{DAE150D6-BB8D-45F5-8AC6-464EFB1EE19C}" dt="2021-06-08T09:03:32.091" v="405" actId="26606"/>
          <ac:spMkLst>
            <pc:docMk/>
            <pc:sldMk cId="2987292142" sldId="263"/>
            <ac:spMk id="2" creationId="{FD7D7CDE-F53E-41BB-9382-077EF1C8FBFE}"/>
          </ac:spMkLst>
        </pc:spChg>
        <pc:spChg chg="del mod">
          <ac:chgData name="Mario Villa Reza" userId="f2651dc44a8c85b0" providerId="LiveId" clId="{DAE150D6-BB8D-45F5-8AC6-464EFB1EE19C}" dt="2021-06-08T09:03:24.638" v="402" actId="478"/>
          <ac:spMkLst>
            <pc:docMk/>
            <pc:sldMk cId="2987292142" sldId="263"/>
            <ac:spMk id="3" creationId="{C124A048-9494-44F6-8D85-2A45F811FD06}"/>
          </ac:spMkLst>
        </pc:spChg>
        <pc:spChg chg="add del">
          <ac:chgData name="Mario Villa Reza" userId="f2651dc44a8c85b0" providerId="LiveId" clId="{DAE150D6-BB8D-45F5-8AC6-464EFB1EE19C}" dt="2021-06-08T09:03:32.091" v="405" actId="26606"/>
          <ac:spMkLst>
            <pc:docMk/>
            <pc:sldMk cId="2987292142" sldId="263"/>
            <ac:spMk id="8" creationId="{74CD14DB-BB81-479F-A1FC-1C75640E9F84}"/>
          </ac:spMkLst>
        </pc:spChg>
        <pc:spChg chg="add del">
          <ac:chgData name="Mario Villa Reza" userId="f2651dc44a8c85b0" providerId="LiveId" clId="{DAE150D6-BB8D-45F5-8AC6-464EFB1EE19C}" dt="2021-06-08T09:03:32.091" v="405" actId="26606"/>
          <ac:spMkLst>
            <pc:docMk/>
            <pc:sldMk cId="2987292142" sldId="263"/>
            <ac:spMk id="10" creationId="{C943A91B-7CA7-4592-A975-73B1BF8C4C74}"/>
          </ac:spMkLst>
        </pc:spChg>
        <pc:spChg chg="add del">
          <ac:chgData name="Mario Villa Reza" userId="f2651dc44a8c85b0" providerId="LiveId" clId="{DAE150D6-BB8D-45F5-8AC6-464EFB1EE19C}" dt="2021-06-08T09:03:32.091" v="405" actId="26606"/>
          <ac:spMkLst>
            <pc:docMk/>
            <pc:sldMk cId="2987292142" sldId="263"/>
            <ac:spMk id="12" creationId="{EC471314-E46A-414B-8D91-74880E84F187}"/>
          </ac:spMkLst>
        </pc:spChg>
        <pc:spChg chg="add del">
          <ac:chgData name="Mario Villa Reza" userId="f2651dc44a8c85b0" providerId="LiveId" clId="{DAE150D6-BB8D-45F5-8AC6-464EFB1EE19C}" dt="2021-06-08T09:03:32.091" v="405" actId="26606"/>
          <ac:spMkLst>
            <pc:docMk/>
            <pc:sldMk cId="2987292142" sldId="263"/>
            <ac:spMk id="14" creationId="{6A681326-1C9D-44A3-A627-3871BDAE4127}"/>
          </ac:spMkLst>
        </pc:spChg>
        <pc:spChg chg="add">
          <ac:chgData name="Mario Villa Reza" userId="f2651dc44a8c85b0" providerId="LiveId" clId="{DAE150D6-BB8D-45F5-8AC6-464EFB1EE19C}" dt="2021-06-08T09:03:32.091" v="405" actId="26606"/>
          <ac:spMkLst>
            <pc:docMk/>
            <pc:sldMk cId="2987292142" sldId="263"/>
            <ac:spMk id="75" creationId="{989BE678-777B-482A-A616-FEDC47B162E5}"/>
          </ac:spMkLst>
        </pc:spChg>
        <pc:spChg chg="add">
          <ac:chgData name="Mario Villa Reza" userId="f2651dc44a8c85b0" providerId="LiveId" clId="{DAE150D6-BB8D-45F5-8AC6-464EFB1EE19C}" dt="2021-06-08T09:03:32.091" v="405" actId="26606"/>
          <ac:spMkLst>
            <pc:docMk/>
            <pc:sldMk cId="2987292142" sldId="263"/>
            <ac:spMk id="81" creationId="{D28BE0C3-2102-4820-B88B-A448B1840D14}"/>
          </ac:spMkLst>
        </pc:spChg>
        <pc:spChg chg="add">
          <ac:chgData name="Mario Villa Reza" userId="f2651dc44a8c85b0" providerId="LiveId" clId="{DAE150D6-BB8D-45F5-8AC6-464EFB1EE19C}" dt="2021-06-08T09:03:32.091" v="405" actId="26606"/>
          <ac:spMkLst>
            <pc:docMk/>
            <pc:sldMk cId="2987292142" sldId="263"/>
            <ac:spMk id="83" creationId="{BFEFF673-A9DE-416D-A04E-1D50904542A9}"/>
          </ac:spMkLst>
        </pc:spChg>
        <pc:picChg chg="add">
          <ac:chgData name="Mario Villa Reza" userId="f2651dc44a8c85b0" providerId="LiveId" clId="{DAE150D6-BB8D-45F5-8AC6-464EFB1EE19C}" dt="2021-06-08T09:03:32.091" v="405" actId="26606"/>
          <ac:picMkLst>
            <pc:docMk/>
            <pc:sldMk cId="2987292142" sldId="263"/>
            <ac:picMk id="71" creationId="{DF19BAF3-7E20-4B9D-B544-BABAEEA1FA75}"/>
          </ac:picMkLst>
        </pc:picChg>
        <pc:picChg chg="add">
          <ac:chgData name="Mario Villa Reza" userId="f2651dc44a8c85b0" providerId="LiveId" clId="{DAE150D6-BB8D-45F5-8AC6-464EFB1EE19C}" dt="2021-06-08T09:03:32.091" v="405" actId="26606"/>
          <ac:picMkLst>
            <pc:docMk/>
            <pc:sldMk cId="2987292142" sldId="263"/>
            <ac:picMk id="73" creationId="{950648F4-ABCD-4DF0-8641-76CFB2354721}"/>
          </ac:picMkLst>
        </pc:picChg>
        <pc:picChg chg="add">
          <ac:chgData name="Mario Villa Reza" userId="f2651dc44a8c85b0" providerId="LiveId" clId="{DAE150D6-BB8D-45F5-8AC6-464EFB1EE19C}" dt="2021-06-08T09:03:32.091" v="405" actId="26606"/>
          <ac:picMkLst>
            <pc:docMk/>
            <pc:sldMk cId="2987292142" sldId="263"/>
            <ac:picMk id="77" creationId="{CF1EB4BD-9C7E-4AA3-9681-C7EB0DA6250B}"/>
          </ac:picMkLst>
        </pc:picChg>
        <pc:picChg chg="add">
          <ac:chgData name="Mario Villa Reza" userId="f2651dc44a8c85b0" providerId="LiveId" clId="{DAE150D6-BB8D-45F5-8AC6-464EFB1EE19C}" dt="2021-06-08T09:03:32.091" v="405" actId="26606"/>
          <ac:picMkLst>
            <pc:docMk/>
            <pc:sldMk cId="2987292142" sldId="263"/>
            <ac:picMk id="79" creationId="{94AAE3AA-3759-4D28-B0EF-575F25A5146C}"/>
          </ac:picMkLst>
        </pc:picChg>
        <pc:picChg chg="add mod">
          <ac:chgData name="Mario Villa Reza" userId="f2651dc44a8c85b0" providerId="LiveId" clId="{DAE150D6-BB8D-45F5-8AC6-464EFB1EE19C}" dt="2021-06-08T09:03:32.091" v="405" actId="26606"/>
          <ac:picMkLst>
            <pc:docMk/>
            <pc:sldMk cId="2987292142" sldId="263"/>
            <ac:picMk id="2050" creationId="{7B9C9069-E014-44B3-87DF-F327A9C65D23}"/>
          </ac:picMkLst>
        </pc:picChg>
      </pc:sldChg>
      <pc:sldChg chg="addSp delSp modSp new mod ord modTransition setBg">
        <pc:chgData name="Mario Villa Reza" userId="f2651dc44a8c85b0" providerId="LiveId" clId="{DAE150D6-BB8D-45F5-8AC6-464EFB1EE19C}" dt="2021-06-17T07:48:34.112" v="592" actId="2"/>
        <pc:sldMkLst>
          <pc:docMk/>
          <pc:sldMk cId="3648459361" sldId="264"/>
        </pc:sldMkLst>
        <pc:spChg chg="mod">
          <ac:chgData name="Mario Villa Reza" userId="f2651dc44a8c85b0" providerId="LiveId" clId="{DAE150D6-BB8D-45F5-8AC6-464EFB1EE19C}" dt="2021-06-17T07:48:34.112" v="592" actId="2"/>
          <ac:spMkLst>
            <pc:docMk/>
            <pc:sldMk cId="3648459361" sldId="264"/>
            <ac:spMk id="2" creationId="{D0DC958D-FF25-4F4D-964E-0DCDD6855CC6}"/>
          </ac:spMkLst>
        </pc:spChg>
        <pc:spChg chg="add del">
          <ac:chgData name="Mario Villa Reza" userId="f2651dc44a8c85b0" providerId="LiveId" clId="{DAE150D6-BB8D-45F5-8AC6-464EFB1EE19C}" dt="2021-06-08T09:02:52.147" v="316" actId="26606"/>
          <ac:spMkLst>
            <pc:docMk/>
            <pc:sldMk cId="3648459361" sldId="264"/>
            <ac:spMk id="3" creationId="{24373B11-D6E1-4871-9707-D9D5B4A5E0FB}"/>
          </ac:spMkLst>
        </pc:spChg>
        <pc:spChg chg="add del">
          <ac:chgData name="Mario Villa Reza" userId="f2651dc44a8c85b0" providerId="LiveId" clId="{DAE150D6-BB8D-45F5-8AC6-464EFB1EE19C}" dt="2021-06-08T09:02:52.054" v="315" actId="26606"/>
          <ac:spMkLst>
            <pc:docMk/>
            <pc:sldMk cId="3648459361" sldId="264"/>
            <ac:spMk id="12" creationId="{4FA533C5-33E3-4611-AF9F-72811D8B26A6}"/>
          </ac:spMkLst>
        </pc:spChg>
        <pc:spChg chg="add del">
          <ac:chgData name="Mario Villa Reza" userId="f2651dc44a8c85b0" providerId="LiveId" clId="{DAE150D6-BB8D-45F5-8AC6-464EFB1EE19C}" dt="2021-06-08T09:02:52.054" v="315" actId="26606"/>
          <ac:spMkLst>
            <pc:docMk/>
            <pc:sldMk cId="3648459361" sldId="264"/>
            <ac:spMk id="18" creationId="{87F0FDC4-AD8C-47D9-9131-623C98ADB0AE}"/>
          </ac:spMkLst>
        </pc:spChg>
        <pc:spChg chg="add del">
          <ac:chgData name="Mario Villa Reza" userId="f2651dc44a8c85b0" providerId="LiveId" clId="{DAE150D6-BB8D-45F5-8AC6-464EFB1EE19C}" dt="2021-06-08T09:02:52.054" v="315" actId="26606"/>
          <ac:spMkLst>
            <pc:docMk/>
            <pc:sldMk cId="3648459361" sldId="264"/>
            <ac:spMk id="20" creationId="{C28D0172-F2E0-4763-9C35-F022664959D8}"/>
          </ac:spMkLst>
        </pc:spChg>
        <pc:spChg chg="add del">
          <ac:chgData name="Mario Villa Reza" userId="f2651dc44a8c85b0" providerId="LiveId" clId="{DAE150D6-BB8D-45F5-8AC6-464EFB1EE19C}" dt="2021-06-08T09:02:52.054" v="315" actId="26606"/>
          <ac:spMkLst>
            <pc:docMk/>
            <pc:sldMk cId="3648459361" sldId="264"/>
            <ac:spMk id="22" creationId="{9F2851FB-E841-4509-8A6D-A416376EA380}"/>
          </ac:spMkLst>
        </pc:spChg>
        <pc:spChg chg="add del">
          <ac:chgData name="Mario Villa Reza" userId="f2651dc44a8c85b0" providerId="LiveId" clId="{DAE150D6-BB8D-45F5-8AC6-464EFB1EE19C}" dt="2021-06-08T09:02:52.054" v="315" actId="26606"/>
          <ac:spMkLst>
            <pc:docMk/>
            <pc:sldMk cId="3648459361" sldId="264"/>
            <ac:spMk id="24" creationId="{DF6FB2B2-CE21-407F-B22E-302DADC2C3D3}"/>
          </ac:spMkLst>
        </pc:spChg>
        <pc:spChg chg="add">
          <ac:chgData name="Mario Villa Reza" userId="f2651dc44a8c85b0" providerId="LiveId" clId="{DAE150D6-BB8D-45F5-8AC6-464EFB1EE19C}" dt="2021-06-08T09:02:52.147" v="316" actId="26606"/>
          <ac:spMkLst>
            <pc:docMk/>
            <pc:sldMk cId="3648459361" sldId="264"/>
            <ac:spMk id="26" creationId="{4FB5E673-6D85-4457-A048-FD09048DCECA}"/>
          </ac:spMkLst>
        </pc:spChg>
        <pc:spChg chg="add">
          <ac:chgData name="Mario Villa Reza" userId="f2651dc44a8c85b0" providerId="LiveId" clId="{DAE150D6-BB8D-45F5-8AC6-464EFB1EE19C}" dt="2021-06-08T09:02:52.147" v="316" actId="26606"/>
          <ac:spMkLst>
            <pc:docMk/>
            <pc:sldMk cId="3648459361" sldId="264"/>
            <ac:spMk id="29" creationId="{4FA533C5-33E3-4611-AF9F-72811D8B26A6}"/>
          </ac:spMkLst>
        </pc:spChg>
        <pc:spChg chg="add">
          <ac:chgData name="Mario Villa Reza" userId="f2651dc44a8c85b0" providerId="LiveId" clId="{DAE150D6-BB8D-45F5-8AC6-464EFB1EE19C}" dt="2021-06-08T09:02:52.147" v="316" actId="26606"/>
          <ac:spMkLst>
            <pc:docMk/>
            <pc:sldMk cId="3648459361" sldId="264"/>
            <ac:spMk id="32" creationId="{87F0FDC4-AD8C-47D9-9131-623C98ADB0AE}"/>
          </ac:spMkLst>
        </pc:spChg>
        <pc:spChg chg="add">
          <ac:chgData name="Mario Villa Reza" userId="f2651dc44a8c85b0" providerId="LiveId" clId="{DAE150D6-BB8D-45F5-8AC6-464EFB1EE19C}" dt="2021-06-08T09:02:52.147" v="316" actId="26606"/>
          <ac:spMkLst>
            <pc:docMk/>
            <pc:sldMk cId="3648459361" sldId="264"/>
            <ac:spMk id="33" creationId="{DDCA251B-4F28-43A9-A5FD-47101E24C81F}"/>
          </ac:spMkLst>
        </pc:spChg>
        <pc:spChg chg="add">
          <ac:chgData name="Mario Villa Reza" userId="f2651dc44a8c85b0" providerId="LiveId" clId="{DAE150D6-BB8D-45F5-8AC6-464EFB1EE19C}" dt="2021-06-08T09:02:52.147" v="316" actId="26606"/>
          <ac:spMkLst>
            <pc:docMk/>
            <pc:sldMk cId="3648459361" sldId="264"/>
            <ac:spMk id="34" creationId="{27B3E067-68A1-4E6F-8B2A-DF0DC2803F92}"/>
          </ac:spMkLst>
        </pc:spChg>
        <pc:spChg chg="add">
          <ac:chgData name="Mario Villa Reza" userId="f2651dc44a8c85b0" providerId="LiveId" clId="{DAE150D6-BB8D-45F5-8AC6-464EFB1EE19C}" dt="2021-06-08T09:02:52.147" v="316" actId="26606"/>
          <ac:spMkLst>
            <pc:docMk/>
            <pc:sldMk cId="3648459361" sldId="264"/>
            <ac:spMk id="35" creationId="{148F0EEF-7B63-4EC4-96D4-6AFBF46B1A58}"/>
          </ac:spMkLst>
        </pc:spChg>
        <pc:picChg chg="add del">
          <ac:chgData name="Mario Villa Reza" userId="f2651dc44a8c85b0" providerId="LiveId" clId="{DAE150D6-BB8D-45F5-8AC6-464EFB1EE19C}" dt="2021-06-08T09:02:52.054" v="315" actId="26606"/>
          <ac:picMkLst>
            <pc:docMk/>
            <pc:sldMk cId="3648459361" sldId="264"/>
            <ac:picMk id="8" creationId="{91B28F63-CF00-448F-B141-FE33C33B1891}"/>
          </ac:picMkLst>
        </pc:picChg>
        <pc:picChg chg="add del">
          <ac:chgData name="Mario Villa Reza" userId="f2651dc44a8c85b0" providerId="LiveId" clId="{DAE150D6-BB8D-45F5-8AC6-464EFB1EE19C}" dt="2021-06-08T09:02:52.054" v="315" actId="26606"/>
          <ac:picMkLst>
            <pc:docMk/>
            <pc:sldMk cId="3648459361" sldId="264"/>
            <ac:picMk id="10" creationId="{2AE609E2-8522-44E4-9077-980E5BCF3E14}"/>
          </ac:picMkLst>
        </pc:picChg>
        <pc:picChg chg="add del">
          <ac:chgData name="Mario Villa Reza" userId="f2651dc44a8c85b0" providerId="LiveId" clId="{DAE150D6-BB8D-45F5-8AC6-464EFB1EE19C}" dt="2021-06-08T09:02:52.054" v="315" actId="26606"/>
          <ac:picMkLst>
            <pc:docMk/>
            <pc:sldMk cId="3648459361" sldId="264"/>
            <ac:picMk id="14" creationId="{8949AD42-25FD-4C3D-9EEE-B7FEC5809988}"/>
          </ac:picMkLst>
        </pc:picChg>
        <pc:picChg chg="add del">
          <ac:chgData name="Mario Villa Reza" userId="f2651dc44a8c85b0" providerId="LiveId" clId="{DAE150D6-BB8D-45F5-8AC6-464EFB1EE19C}" dt="2021-06-08T09:02:52.054" v="315" actId="26606"/>
          <ac:picMkLst>
            <pc:docMk/>
            <pc:sldMk cId="3648459361" sldId="264"/>
            <ac:picMk id="16" creationId="{6AC7D913-60B7-4603-881B-831DA5D3A940}"/>
          </ac:picMkLst>
        </pc:picChg>
        <pc:picChg chg="add">
          <ac:chgData name="Mario Villa Reza" userId="f2651dc44a8c85b0" providerId="LiveId" clId="{DAE150D6-BB8D-45F5-8AC6-464EFB1EE19C}" dt="2021-06-08T09:02:52.147" v="316" actId="26606"/>
          <ac:picMkLst>
            <pc:docMk/>
            <pc:sldMk cId="3648459361" sldId="264"/>
            <ac:picMk id="27" creationId="{91B28F63-CF00-448F-B141-FE33C33B1891}"/>
          </ac:picMkLst>
        </pc:picChg>
        <pc:picChg chg="add">
          <ac:chgData name="Mario Villa Reza" userId="f2651dc44a8c85b0" providerId="LiveId" clId="{DAE150D6-BB8D-45F5-8AC6-464EFB1EE19C}" dt="2021-06-08T09:02:52.147" v="316" actId="26606"/>
          <ac:picMkLst>
            <pc:docMk/>
            <pc:sldMk cId="3648459361" sldId="264"/>
            <ac:picMk id="28" creationId="{2AE609E2-8522-44E4-9077-980E5BCF3E14}"/>
          </ac:picMkLst>
        </pc:picChg>
        <pc:picChg chg="add">
          <ac:chgData name="Mario Villa Reza" userId="f2651dc44a8c85b0" providerId="LiveId" clId="{DAE150D6-BB8D-45F5-8AC6-464EFB1EE19C}" dt="2021-06-08T09:02:52.147" v="316" actId="26606"/>
          <ac:picMkLst>
            <pc:docMk/>
            <pc:sldMk cId="3648459361" sldId="264"/>
            <ac:picMk id="30" creationId="{8949AD42-25FD-4C3D-9EEE-B7FEC5809988}"/>
          </ac:picMkLst>
        </pc:picChg>
        <pc:picChg chg="add">
          <ac:chgData name="Mario Villa Reza" userId="f2651dc44a8c85b0" providerId="LiveId" clId="{DAE150D6-BB8D-45F5-8AC6-464EFB1EE19C}" dt="2021-06-08T09:02:52.147" v="316" actId="26606"/>
          <ac:picMkLst>
            <pc:docMk/>
            <pc:sldMk cId="3648459361" sldId="264"/>
            <ac:picMk id="31" creationId="{6AC7D913-60B7-4603-881B-831DA5D3A940}"/>
          </ac:picMkLst>
        </pc:picChg>
      </pc:sldChg>
      <pc:sldChg chg="addSp delSp modSp new mod ord modTransition setBg addAnim delAnim">
        <pc:chgData name="Mario Villa Reza" userId="f2651dc44a8c85b0" providerId="LiveId" clId="{DAE150D6-BB8D-45F5-8AC6-464EFB1EE19C}" dt="2021-06-08T09:16:38.900" v="590"/>
        <pc:sldMkLst>
          <pc:docMk/>
          <pc:sldMk cId="981041120" sldId="265"/>
        </pc:sldMkLst>
        <pc:spChg chg="del mod ord">
          <ac:chgData name="Mario Villa Reza" userId="f2651dc44a8c85b0" providerId="LiveId" clId="{DAE150D6-BB8D-45F5-8AC6-464EFB1EE19C}" dt="2021-06-08T09:06:14.902" v="476" actId="478"/>
          <ac:spMkLst>
            <pc:docMk/>
            <pc:sldMk cId="981041120" sldId="265"/>
            <ac:spMk id="2" creationId="{B96C2255-D8D1-41D1-969B-42D075E83733}"/>
          </ac:spMkLst>
        </pc:spChg>
        <pc:spChg chg="del">
          <ac:chgData name="Mario Villa Reza" userId="f2651dc44a8c85b0" providerId="LiveId" clId="{DAE150D6-BB8D-45F5-8AC6-464EFB1EE19C}" dt="2021-06-08T09:04:54.797" v="470" actId="478"/>
          <ac:spMkLst>
            <pc:docMk/>
            <pc:sldMk cId="981041120" sldId="265"/>
            <ac:spMk id="3" creationId="{C0FC7EFA-D9C2-4376-A3AA-862A4DC6E086}"/>
          </ac:spMkLst>
        </pc:spChg>
        <pc:spChg chg="add del mod">
          <ac:chgData name="Mario Villa Reza" userId="f2651dc44a8c85b0" providerId="LiveId" clId="{DAE150D6-BB8D-45F5-8AC6-464EFB1EE19C}" dt="2021-06-08T09:06:26.785" v="481" actId="478"/>
          <ac:spMkLst>
            <pc:docMk/>
            <pc:sldMk cId="981041120" sldId="265"/>
            <ac:spMk id="7" creationId="{4744608B-712E-4638-96EC-2AEE861615F2}"/>
          </ac:spMkLst>
        </pc:spChg>
        <pc:spChg chg="add mod">
          <ac:chgData name="Mario Villa Reza" userId="f2651dc44a8c85b0" providerId="LiveId" clId="{DAE150D6-BB8D-45F5-8AC6-464EFB1EE19C}" dt="2021-06-08T09:15:14.143" v="579" actId="14100"/>
          <ac:spMkLst>
            <pc:docMk/>
            <pc:sldMk cId="981041120" sldId="265"/>
            <ac:spMk id="8" creationId="{6F5DA120-A730-495B-857E-CE837ADAB574}"/>
          </ac:spMkLst>
        </pc:spChg>
        <pc:spChg chg="add">
          <ac:chgData name="Mario Villa Reza" userId="f2651dc44a8c85b0" providerId="LiveId" clId="{DAE150D6-BB8D-45F5-8AC6-464EFB1EE19C}" dt="2021-06-08T09:05:57.515" v="474" actId="26606"/>
          <ac:spMkLst>
            <pc:docMk/>
            <pc:sldMk cId="981041120" sldId="265"/>
            <ac:spMk id="14" creationId="{989BE678-777B-482A-A616-FEDC47B162E5}"/>
          </ac:spMkLst>
        </pc:spChg>
        <pc:spChg chg="add">
          <ac:chgData name="Mario Villa Reza" userId="f2651dc44a8c85b0" providerId="LiveId" clId="{DAE150D6-BB8D-45F5-8AC6-464EFB1EE19C}" dt="2021-06-08T09:05:57.515" v="474" actId="26606"/>
          <ac:spMkLst>
            <pc:docMk/>
            <pc:sldMk cId="981041120" sldId="265"/>
            <ac:spMk id="20" creationId="{D28BE0C3-2102-4820-B88B-A448B1840D14}"/>
          </ac:spMkLst>
        </pc:spChg>
        <pc:spChg chg="add">
          <ac:chgData name="Mario Villa Reza" userId="f2651dc44a8c85b0" providerId="LiveId" clId="{DAE150D6-BB8D-45F5-8AC6-464EFB1EE19C}" dt="2021-06-08T09:05:57.515" v="474" actId="26606"/>
          <ac:spMkLst>
            <pc:docMk/>
            <pc:sldMk cId="981041120" sldId="265"/>
            <ac:spMk id="22" creationId="{A4322390-8B58-46BE-88EB-D9FD30C08743}"/>
          </ac:spMkLst>
        </pc:spChg>
        <pc:spChg chg="add">
          <ac:chgData name="Mario Villa Reza" userId="f2651dc44a8c85b0" providerId="LiveId" clId="{DAE150D6-BB8D-45F5-8AC6-464EFB1EE19C}" dt="2021-06-08T09:05:57.515" v="474" actId="26606"/>
          <ac:spMkLst>
            <pc:docMk/>
            <pc:sldMk cId="981041120" sldId="265"/>
            <ac:spMk id="24" creationId="{C885E190-58DD-42DD-A4A8-401E15C92A52}"/>
          </ac:spMkLst>
        </pc:spChg>
        <pc:picChg chg="add del mod">
          <ac:chgData name="Mario Villa Reza" userId="f2651dc44a8c85b0" providerId="LiveId" clId="{DAE150D6-BB8D-45F5-8AC6-464EFB1EE19C}" dt="2021-06-08T09:06:24.244" v="480" actId="478"/>
          <ac:picMkLst>
            <pc:docMk/>
            <pc:sldMk cId="981041120" sldId="265"/>
            <ac:picMk id="5" creationId="{364BAAB9-DE93-4CA4-AA2A-9BAC2FA820EF}"/>
          </ac:picMkLst>
        </pc:picChg>
        <pc:picChg chg="add">
          <ac:chgData name="Mario Villa Reza" userId="f2651dc44a8c85b0" providerId="LiveId" clId="{DAE150D6-BB8D-45F5-8AC6-464EFB1EE19C}" dt="2021-06-08T09:05:57.515" v="474" actId="26606"/>
          <ac:picMkLst>
            <pc:docMk/>
            <pc:sldMk cId="981041120" sldId="265"/>
            <ac:picMk id="10" creationId="{DF19BAF3-7E20-4B9D-B544-BABAEEA1FA75}"/>
          </ac:picMkLst>
        </pc:picChg>
        <pc:picChg chg="add">
          <ac:chgData name="Mario Villa Reza" userId="f2651dc44a8c85b0" providerId="LiveId" clId="{DAE150D6-BB8D-45F5-8AC6-464EFB1EE19C}" dt="2021-06-08T09:05:57.515" v="474" actId="26606"/>
          <ac:picMkLst>
            <pc:docMk/>
            <pc:sldMk cId="981041120" sldId="265"/>
            <ac:picMk id="12" creationId="{950648F4-ABCD-4DF0-8641-76CFB2354721}"/>
          </ac:picMkLst>
        </pc:picChg>
        <pc:picChg chg="add">
          <ac:chgData name="Mario Villa Reza" userId="f2651dc44a8c85b0" providerId="LiveId" clId="{DAE150D6-BB8D-45F5-8AC6-464EFB1EE19C}" dt="2021-06-08T09:05:57.515" v="474" actId="26606"/>
          <ac:picMkLst>
            <pc:docMk/>
            <pc:sldMk cId="981041120" sldId="265"/>
            <ac:picMk id="16" creationId="{CF1EB4BD-9C7E-4AA3-9681-C7EB0DA6250B}"/>
          </ac:picMkLst>
        </pc:picChg>
        <pc:picChg chg="add">
          <ac:chgData name="Mario Villa Reza" userId="f2651dc44a8c85b0" providerId="LiveId" clId="{DAE150D6-BB8D-45F5-8AC6-464EFB1EE19C}" dt="2021-06-08T09:05:57.515" v="474" actId="26606"/>
          <ac:picMkLst>
            <pc:docMk/>
            <pc:sldMk cId="981041120" sldId="265"/>
            <ac:picMk id="18" creationId="{94AAE3AA-3759-4D28-B0EF-575F25A5146C}"/>
          </ac:picMkLst>
        </pc:picChg>
      </pc:sldChg>
      <pc:sldChg chg="addSp delSp modSp new mod modTransition setBg">
        <pc:chgData name="Mario Villa Reza" userId="f2651dc44a8c85b0" providerId="LiveId" clId="{DAE150D6-BB8D-45F5-8AC6-464EFB1EE19C}" dt="2021-06-08T09:16:46.800" v="591"/>
        <pc:sldMkLst>
          <pc:docMk/>
          <pc:sldMk cId="2649019474" sldId="266"/>
        </pc:sldMkLst>
        <pc:spChg chg="mod">
          <ac:chgData name="Mario Villa Reza" userId="f2651dc44a8c85b0" providerId="LiveId" clId="{DAE150D6-BB8D-45F5-8AC6-464EFB1EE19C}" dt="2021-06-08T09:10:09.335" v="503" actId="26606"/>
          <ac:spMkLst>
            <pc:docMk/>
            <pc:sldMk cId="2649019474" sldId="266"/>
            <ac:spMk id="2" creationId="{FB0E135F-1548-4AB8-9A13-5F6FA43E885F}"/>
          </ac:spMkLst>
        </pc:spChg>
        <pc:spChg chg="del">
          <ac:chgData name="Mario Villa Reza" userId="f2651dc44a8c85b0" providerId="LiveId" clId="{DAE150D6-BB8D-45F5-8AC6-464EFB1EE19C}" dt="2021-06-08T09:10:00.019" v="501" actId="478"/>
          <ac:spMkLst>
            <pc:docMk/>
            <pc:sldMk cId="2649019474" sldId="266"/>
            <ac:spMk id="3" creationId="{CF26CBAE-37EE-43B5-AC47-4CB9F4C4A811}"/>
          </ac:spMkLst>
        </pc:spChg>
        <pc:spChg chg="add">
          <ac:chgData name="Mario Villa Reza" userId="f2651dc44a8c85b0" providerId="LiveId" clId="{DAE150D6-BB8D-45F5-8AC6-464EFB1EE19C}" dt="2021-06-08T09:10:09.335" v="503" actId="26606"/>
          <ac:spMkLst>
            <pc:docMk/>
            <pc:sldMk cId="2649019474" sldId="266"/>
            <ac:spMk id="75" creationId="{989BE678-777B-482A-A616-FEDC47B162E5}"/>
          </ac:spMkLst>
        </pc:spChg>
        <pc:spChg chg="add">
          <ac:chgData name="Mario Villa Reza" userId="f2651dc44a8c85b0" providerId="LiveId" clId="{DAE150D6-BB8D-45F5-8AC6-464EFB1EE19C}" dt="2021-06-08T09:10:09.335" v="503" actId="26606"/>
          <ac:spMkLst>
            <pc:docMk/>
            <pc:sldMk cId="2649019474" sldId="266"/>
            <ac:spMk id="81" creationId="{D28BE0C3-2102-4820-B88B-A448B1840D14}"/>
          </ac:spMkLst>
        </pc:spChg>
        <pc:spChg chg="add">
          <ac:chgData name="Mario Villa Reza" userId="f2651dc44a8c85b0" providerId="LiveId" clId="{DAE150D6-BB8D-45F5-8AC6-464EFB1EE19C}" dt="2021-06-08T09:10:09.335" v="503" actId="26606"/>
          <ac:spMkLst>
            <pc:docMk/>
            <pc:sldMk cId="2649019474" sldId="266"/>
            <ac:spMk id="83" creationId="{F3F4807A-5068-4492-8025-D75F320E908D}"/>
          </ac:spMkLst>
        </pc:spChg>
        <pc:spChg chg="add">
          <ac:chgData name="Mario Villa Reza" userId="f2651dc44a8c85b0" providerId="LiveId" clId="{DAE150D6-BB8D-45F5-8AC6-464EFB1EE19C}" dt="2021-06-08T09:10:09.335" v="503" actId="26606"/>
          <ac:spMkLst>
            <pc:docMk/>
            <pc:sldMk cId="2649019474" sldId="266"/>
            <ac:spMk id="85" creationId="{B24996F8-180C-4DCB-8A26-DFA336CDEFBC}"/>
          </ac:spMkLst>
        </pc:spChg>
        <pc:spChg chg="add">
          <ac:chgData name="Mario Villa Reza" userId="f2651dc44a8c85b0" providerId="LiveId" clId="{DAE150D6-BB8D-45F5-8AC6-464EFB1EE19C}" dt="2021-06-08T09:10:09.335" v="503" actId="26606"/>
          <ac:spMkLst>
            <pc:docMk/>
            <pc:sldMk cId="2649019474" sldId="266"/>
            <ac:spMk id="87" creationId="{630182B0-3559-41D5-9EBC-0BD86BEDAD09}"/>
          </ac:spMkLst>
        </pc:spChg>
        <pc:picChg chg="add">
          <ac:chgData name="Mario Villa Reza" userId="f2651dc44a8c85b0" providerId="LiveId" clId="{DAE150D6-BB8D-45F5-8AC6-464EFB1EE19C}" dt="2021-06-08T09:10:09.335" v="503" actId="26606"/>
          <ac:picMkLst>
            <pc:docMk/>
            <pc:sldMk cId="2649019474" sldId="266"/>
            <ac:picMk id="71" creationId="{DF19BAF3-7E20-4B9D-B544-BABAEEA1FA75}"/>
          </ac:picMkLst>
        </pc:picChg>
        <pc:picChg chg="add">
          <ac:chgData name="Mario Villa Reza" userId="f2651dc44a8c85b0" providerId="LiveId" clId="{DAE150D6-BB8D-45F5-8AC6-464EFB1EE19C}" dt="2021-06-08T09:10:09.335" v="503" actId="26606"/>
          <ac:picMkLst>
            <pc:docMk/>
            <pc:sldMk cId="2649019474" sldId="266"/>
            <ac:picMk id="73" creationId="{950648F4-ABCD-4DF0-8641-76CFB2354721}"/>
          </ac:picMkLst>
        </pc:picChg>
        <pc:picChg chg="add">
          <ac:chgData name="Mario Villa Reza" userId="f2651dc44a8c85b0" providerId="LiveId" clId="{DAE150D6-BB8D-45F5-8AC6-464EFB1EE19C}" dt="2021-06-08T09:10:09.335" v="503" actId="26606"/>
          <ac:picMkLst>
            <pc:docMk/>
            <pc:sldMk cId="2649019474" sldId="266"/>
            <ac:picMk id="77" creationId="{CF1EB4BD-9C7E-4AA3-9681-C7EB0DA6250B}"/>
          </ac:picMkLst>
        </pc:picChg>
        <pc:picChg chg="add">
          <ac:chgData name="Mario Villa Reza" userId="f2651dc44a8c85b0" providerId="LiveId" clId="{DAE150D6-BB8D-45F5-8AC6-464EFB1EE19C}" dt="2021-06-08T09:10:09.335" v="503" actId="26606"/>
          <ac:picMkLst>
            <pc:docMk/>
            <pc:sldMk cId="2649019474" sldId="266"/>
            <ac:picMk id="79" creationId="{94AAE3AA-3759-4D28-B0EF-575F25A5146C}"/>
          </ac:picMkLst>
        </pc:picChg>
        <pc:picChg chg="add mod">
          <ac:chgData name="Mario Villa Reza" userId="f2651dc44a8c85b0" providerId="LiveId" clId="{DAE150D6-BB8D-45F5-8AC6-464EFB1EE19C}" dt="2021-06-08T09:10:09.335" v="503" actId="26606"/>
          <ac:picMkLst>
            <pc:docMk/>
            <pc:sldMk cId="2649019474" sldId="266"/>
            <ac:picMk id="3074" creationId="{4591AB9B-AE1A-4671-AAFF-9F43567C8A92}"/>
          </ac:picMkLst>
        </pc:picChg>
      </pc:sldChg>
      <pc:sldChg chg="addSp delSp modSp new mod modTransition setBg addAnim delAnim">
        <pc:chgData name="Mario Villa Reza" userId="f2651dc44a8c85b0" providerId="LiveId" clId="{DAE150D6-BB8D-45F5-8AC6-464EFB1EE19C}" dt="2021-06-08T09:16:23.287" v="588"/>
        <pc:sldMkLst>
          <pc:docMk/>
          <pc:sldMk cId="2715629946" sldId="267"/>
        </pc:sldMkLst>
        <pc:spChg chg="mod">
          <ac:chgData name="Mario Villa Reza" userId="f2651dc44a8c85b0" providerId="LiveId" clId="{DAE150D6-BB8D-45F5-8AC6-464EFB1EE19C}" dt="2021-06-08T09:13:28.229" v="530" actId="26606"/>
          <ac:spMkLst>
            <pc:docMk/>
            <pc:sldMk cId="2715629946" sldId="267"/>
            <ac:spMk id="2" creationId="{6578F754-A496-40D4-856E-C6A8348041D6}"/>
          </ac:spMkLst>
        </pc:spChg>
        <pc:spChg chg="del">
          <ac:chgData name="Mario Villa Reza" userId="f2651dc44a8c85b0" providerId="LiveId" clId="{DAE150D6-BB8D-45F5-8AC6-464EFB1EE19C}" dt="2021-06-08T09:13:21.504" v="525" actId="478"/>
          <ac:spMkLst>
            <pc:docMk/>
            <pc:sldMk cId="2715629946" sldId="267"/>
            <ac:spMk id="3" creationId="{2097F1D2-3650-45B3-A09D-8FE2A8ED25CA}"/>
          </ac:spMkLst>
        </pc:spChg>
        <pc:spChg chg="add del">
          <ac:chgData name="Mario Villa Reza" userId="f2651dc44a8c85b0" providerId="LiveId" clId="{DAE150D6-BB8D-45F5-8AC6-464EFB1EE19C}" dt="2021-06-08T09:13:27.995" v="529" actId="26606"/>
          <ac:spMkLst>
            <pc:docMk/>
            <pc:sldMk cId="2715629946" sldId="267"/>
            <ac:spMk id="75" creationId="{989BE678-777B-482A-A616-FEDC47B162E5}"/>
          </ac:spMkLst>
        </pc:spChg>
        <pc:spChg chg="add del">
          <ac:chgData name="Mario Villa Reza" userId="f2651dc44a8c85b0" providerId="LiveId" clId="{DAE150D6-BB8D-45F5-8AC6-464EFB1EE19C}" dt="2021-06-08T09:13:27.995" v="529" actId="26606"/>
          <ac:spMkLst>
            <pc:docMk/>
            <pc:sldMk cId="2715629946" sldId="267"/>
            <ac:spMk id="81" creationId="{D28BE0C3-2102-4820-B88B-A448B1840D14}"/>
          </ac:spMkLst>
        </pc:spChg>
        <pc:spChg chg="add del">
          <ac:chgData name="Mario Villa Reza" userId="f2651dc44a8c85b0" providerId="LiveId" clId="{DAE150D6-BB8D-45F5-8AC6-464EFB1EE19C}" dt="2021-06-08T09:13:27.995" v="529" actId="26606"/>
          <ac:spMkLst>
            <pc:docMk/>
            <pc:sldMk cId="2715629946" sldId="267"/>
            <ac:spMk id="83" creationId="{4A5788BB-481F-4FC7-AD49-73D20DDD6AE4}"/>
          </ac:spMkLst>
        </pc:spChg>
        <pc:spChg chg="add">
          <ac:chgData name="Mario Villa Reza" userId="f2651dc44a8c85b0" providerId="LiveId" clId="{DAE150D6-BB8D-45F5-8AC6-464EFB1EE19C}" dt="2021-06-08T09:13:28.229" v="530" actId="26606"/>
          <ac:spMkLst>
            <pc:docMk/>
            <pc:sldMk cId="2715629946" sldId="267"/>
            <ac:spMk id="4102" creationId="{989BE678-777B-482A-A616-FEDC47B162E5}"/>
          </ac:spMkLst>
        </pc:spChg>
        <pc:spChg chg="add">
          <ac:chgData name="Mario Villa Reza" userId="f2651dc44a8c85b0" providerId="LiveId" clId="{DAE150D6-BB8D-45F5-8AC6-464EFB1EE19C}" dt="2021-06-08T09:13:28.229" v="530" actId="26606"/>
          <ac:spMkLst>
            <pc:docMk/>
            <pc:sldMk cId="2715629946" sldId="267"/>
            <ac:spMk id="4105" creationId="{D28BE0C3-2102-4820-B88B-A448B1840D14}"/>
          </ac:spMkLst>
        </pc:spChg>
        <pc:grpChg chg="mod">
          <ac:chgData name="Mario Villa Reza" userId="f2651dc44a8c85b0" providerId="LiveId" clId="{DAE150D6-BB8D-45F5-8AC6-464EFB1EE19C}" dt="2021-06-08T09:13:51.753" v="539"/>
          <ac:grpSpMkLst>
            <pc:docMk/>
            <pc:sldMk cId="2715629946" sldId="267"/>
            <ac:grpSpMk id="7" creationId="{01B8551C-7F14-484E-8733-5D64AB69FA08}"/>
          </ac:grpSpMkLst>
        </pc:grpChg>
        <pc:grpChg chg="mod">
          <ac:chgData name="Mario Villa Reza" userId="f2651dc44a8c85b0" providerId="LiveId" clId="{DAE150D6-BB8D-45F5-8AC6-464EFB1EE19C}" dt="2021-06-08T09:14:26.677" v="563"/>
          <ac:grpSpMkLst>
            <pc:docMk/>
            <pc:sldMk cId="2715629946" sldId="267"/>
            <ac:grpSpMk id="25" creationId="{520ADDFA-B68A-4ADF-9CFD-A329F7FB37A5}"/>
          </ac:grpSpMkLst>
        </pc:grpChg>
        <pc:picChg chg="add del">
          <ac:chgData name="Mario Villa Reza" userId="f2651dc44a8c85b0" providerId="LiveId" clId="{DAE150D6-BB8D-45F5-8AC6-464EFB1EE19C}" dt="2021-06-08T09:13:27.995" v="529" actId="26606"/>
          <ac:picMkLst>
            <pc:docMk/>
            <pc:sldMk cId="2715629946" sldId="267"/>
            <ac:picMk id="71" creationId="{DF19BAF3-7E20-4B9D-B544-BABAEEA1FA75}"/>
          </ac:picMkLst>
        </pc:picChg>
        <pc:picChg chg="add del">
          <ac:chgData name="Mario Villa Reza" userId="f2651dc44a8c85b0" providerId="LiveId" clId="{DAE150D6-BB8D-45F5-8AC6-464EFB1EE19C}" dt="2021-06-08T09:13:27.995" v="529" actId="26606"/>
          <ac:picMkLst>
            <pc:docMk/>
            <pc:sldMk cId="2715629946" sldId="267"/>
            <ac:picMk id="73" creationId="{950648F4-ABCD-4DF0-8641-76CFB2354721}"/>
          </ac:picMkLst>
        </pc:picChg>
        <pc:picChg chg="add del">
          <ac:chgData name="Mario Villa Reza" userId="f2651dc44a8c85b0" providerId="LiveId" clId="{DAE150D6-BB8D-45F5-8AC6-464EFB1EE19C}" dt="2021-06-08T09:13:27.995" v="529" actId="26606"/>
          <ac:picMkLst>
            <pc:docMk/>
            <pc:sldMk cId="2715629946" sldId="267"/>
            <ac:picMk id="77" creationId="{CF1EB4BD-9C7E-4AA3-9681-C7EB0DA6250B}"/>
          </ac:picMkLst>
        </pc:picChg>
        <pc:picChg chg="add del">
          <ac:chgData name="Mario Villa Reza" userId="f2651dc44a8c85b0" providerId="LiveId" clId="{DAE150D6-BB8D-45F5-8AC6-464EFB1EE19C}" dt="2021-06-08T09:13:27.995" v="529" actId="26606"/>
          <ac:picMkLst>
            <pc:docMk/>
            <pc:sldMk cId="2715629946" sldId="267"/>
            <ac:picMk id="79" creationId="{94AAE3AA-3759-4D28-B0EF-575F25A5146C}"/>
          </ac:picMkLst>
        </pc:picChg>
        <pc:picChg chg="add mod">
          <ac:chgData name="Mario Villa Reza" userId="f2651dc44a8c85b0" providerId="LiveId" clId="{DAE150D6-BB8D-45F5-8AC6-464EFB1EE19C}" dt="2021-06-08T09:13:39.031" v="533" actId="14100"/>
          <ac:picMkLst>
            <pc:docMk/>
            <pc:sldMk cId="2715629946" sldId="267"/>
            <ac:picMk id="4098" creationId="{CC7E0D7D-3019-475B-856C-E30E6D97442B}"/>
          </ac:picMkLst>
        </pc:picChg>
        <pc:picChg chg="add">
          <ac:chgData name="Mario Villa Reza" userId="f2651dc44a8c85b0" providerId="LiveId" clId="{DAE150D6-BB8D-45F5-8AC6-464EFB1EE19C}" dt="2021-06-08T09:13:28.229" v="530" actId="26606"/>
          <ac:picMkLst>
            <pc:docMk/>
            <pc:sldMk cId="2715629946" sldId="267"/>
            <ac:picMk id="4100" creationId="{DF19BAF3-7E20-4B9D-B544-BABAEEA1FA75}"/>
          </ac:picMkLst>
        </pc:picChg>
        <pc:picChg chg="add">
          <ac:chgData name="Mario Villa Reza" userId="f2651dc44a8c85b0" providerId="LiveId" clId="{DAE150D6-BB8D-45F5-8AC6-464EFB1EE19C}" dt="2021-06-08T09:13:28.229" v="530" actId="26606"/>
          <ac:picMkLst>
            <pc:docMk/>
            <pc:sldMk cId="2715629946" sldId="267"/>
            <ac:picMk id="4101" creationId="{950648F4-ABCD-4DF0-8641-76CFB2354721}"/>
          </ac:picMkLst>
        </pc:picChg>
        <pc:picChg chg="add">
          <ac:chgData name="Mario Villa Reza" userId="f2651dc44a8c85b0" providerId="LiveId" clId="{DAE150D6-BB8D-45F5-8AC6-464EFB1EE19C}" dt="2021-06-08T09:13:28.229" v="530" actId="26606"/>
          <ac:picMkLst>
            <pc:docMk/>
            <pc:sldMk cId="2715629946" sldId="267"/>
            <ac:picMk id="4103" creationId="{CF1EB4BD-9C7E-4AA3-9681-C7EB0DA6250B}"/>
          </ac:picMkLst>
        </pc:picChg>
        <pc:picChg chg="add">
          <ac:chgData name="Mario Villa Reza" userId="f2651dc44a8c85b0" providerId="LiveId" clId="{DAE150D6-BB8D-45F5-8AC6-464EFB1EE19C}" dt="2021-06-08T09:13:28.229" v="530" actId="26606"/>
          <ac:picMkLst>
            <pc:docMk/>
            <pc:sldMk cId="2715629946" sldId="267"/>
            <ac:picMk id="4104" creationId="{94AAE3AA-3759-4D28-B0EF-575F25A5146C}"/>
          </ac:picMkLst>
        </pc:picChg>
        <pc:inkChg chg="add del mod">
          <ac:chgData name="Mario Villa Reza" userId="f2651dc44a8c85b0" providerId="LiveId" clId="{DAE150D6-BB8D-45F5-8AC6-464EFB1EE19C}" dt="2021-06-08T09:13:52.653" v="541" actId="9405"/>
          <ac:inkMkLst>
            <pc:docMk/>
            <pc:sldMk cId="2715629946" sldId="267"/>
            <ac:inkMk id="4" creationId="{A2B3C60D-0C48-48BF-A5B7-63CD0CE88819}"/>
          </ac:inkMkLst>
        </pc:inkChg>
        <pc:inkChg chg="add del mod">
          <ac:chgData name="Mario Villa Reza" userId="f2651dc44a8c85b0" providerId="LiveId" clId="{DAE150D6-BB8D-45F5-8AC6-464EFB1EE19C}" dt="2021-06-08T09:13:52.184" v="540" actId="9405"/>
          <ac:inkMkLst>
            <pc:docMk/>
            <pc:sldMk cId="2715629946" sldId="267"/>
            <ac:inkMk id="5" creationId="{203F77B3-A901-41C4-ABD2-0EF45D446AD3}"/>
          </ac:inkMkLst>
        </pc:inkChg>
        <pc:inkChg chg="add del mod">
          <ac:chgData name="Mario Villa Reza" userId="f2651dc44a8c85b0" providerId="LiveId" clId="{DAE150D6-BB8D-45F5-8AC6-464EFB1EE19C}" dt="2021-06-08T09:13:51.753" v="539"/>
          <ac:inkMkLst>
            <pc:docMk/>
            <pc:sldMk cId="2715629946" sldId="267"/>
            <ac:inkMk id="6" creationId="{200614B5-AE63-4EC6-B615-BC0B1B5406B5}"/>
          </ac:inkMkLst>
        </pc:inkChg>
        <pc:inkChg chg="add del">
          <ac:chgData name="Mario Villa Reza" userId="f2651dc44a8c85b0" providerId="LiveId" clId="{DAE150D6-BB8D-45F5-8AC6-464EFB1EE19C}" dt="2021-06-08T09:14:04.647" v="543" actId="9405"/>
          <ac:inkMkLst>
            <pc:docMk/>
            <pc:sldMk cId="2715629946" sldId="267"/>
            <ac:inkMk id="8" creationId="{874B314D-FC49-4004-A7D8-397A290B6142}"/>
          </ac:inkMkLst>
        </pc:inkChg>
        <pc:inkChg chg="add del">
          <ac:chgData name="Mario Villa Reza" userId="f2651dc44a8c85b0" providerId="LiveId" clId="{DAE150D6-BB8D-45F5-8AC6-464EFB1EE19C}" dt="2021-06-08T09:14:09.724" v="547" actId="9405"/>
          <ac:inkMkLst>
            <pc:docMk/>
            <pc:sldMk cId="2715629946" sldId="267"/>
            <ac:inkMk id="9" creationId="{622B190F-B1AD-4ECA-AF29-FC3DBACA983D}"/>
          </ac:inkMkLst>
        </pc:inkChg>
        <pc:inkChg chg="add del">
          <ac:chgData name="Mario Villa Reza" userId="f2651dc44a8c85b0" providerId="LiveId" clId="{DAE150D6-BB8D-45F5-8AC6-464EFB1EE19C}" dt="2021-06-08T09:14:09.115" v="546" actId="9405"/>
          <ac:inkMkLst>
            <pc:docMk/>
            <pc:sldMk cId="2715629946" sldId="267"/>
            <ac:inkMk id="10" creationId="{31F5C81F-26BF-4BA9-951B-86CF4ADBC3A7}"/>
          </ac:inkMkLst>
        </pc:inkChg>
        <pc:inkChg chg="add del">
          <ac:chgData name="Mario Villa Reza" userId="f2651dc44a8c85b0" providerId="LiveId" clId="{DAE150D6-BB8D-45F5-8AC6-464EFB1EE19C}" dt="2021-06-08T09:14:16.068" v="549" actId="9405"/>
          <ac:inkMkLst>
            <pc:docMk/>
            <pc:sldMk cId="2715629946" sldId="267"/>
            <ac:inkMk id="11" creationId="{111E21A0-9CC3-4F02-B2CC-72699272D737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12" creationId="{18F0517C-ABE4-4A77-A791-85DF7B3FC7B7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13" creationId="{5F76FEFB-F2CD-4231-9F6A-DF08F9E37CD8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14" creationId="{C950DB41-0C39-4C47-9998-7714BBF96D4D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15" creationId="{38803575-E49E-427F-8616-1699D7CCD466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16" creationId="{E35E9AE9-8FBB-44BF-A776-291C9F9EA8A9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17" creationId="{9BC223D2-1CA7-4853-99F0-B9D9D2D9B22F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18" creationId="{A226A371-1B5C-4C55-A131-72869BEA2009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19" creationId="{EA9007A2-4CD0-4376-B212-4191D831B34A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20" creationId="{1395B149-94B3-49E7-B9B1-8ADF678E7726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21" creationId="{E55F8064-0F7E-48AB-833B-5169D9B58B76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22" creationId="{BFEB306A-D376-4890-9BE5-3F58B95DC39E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23" creationId="{58DE16D7-0DCF-476C-941D-D02A5236DA01}"/>
          </ac:inkMkLst>
        </pc:inkChg>
        <pc:inkChg chg="add mod">
          <ac:chgData name="Mario Villa Reza" userId="f2651dc44a8c85b0" providerId="LiveId" clId="{DAE150D6-BB8D-45F5-8AC6-464EFB1EE19C}" dt="2021-06-08T09:14:26.677" v="563"/>
          <ac:inkMkLst>
            <pc:docMk/>
            <pc:sldMk cId="2715629946" sldId="267"/>
            <ac:inkMk id="24" creationId="{BCC263FE-FB78-4B67-A097-F0ABE5E995B4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64B31-FE41-45E0-A66F-934C396EF78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7E8D2FA-BB08-40AD-B971-AC4A3CF2B150}">
      <dgm:prSet/>
      <dgm:spPr/>
      <dgm:t>
        <a:bodyPr/>
        <a:lstStyle/>
        <a:p>
          <a:r>
            <a:rPr lang="es-ES" dirty="0"/>
            <a:t>Patito</a:t>
          </a:r>
          <a:endParaRPr lang="en-US" dirty="0"/>
        </a:p>
      </dgm:t>
    </dgm:pt>
    <dgm:pt modelId="{DF4A1A4A-7CA5-4142-AFF0-F6FA19F525EF}" type="parTrans" cxnId="{48E07BD7-328A-40B7-8DA2-A901CE015549}">
      <dgm:prSet/>
      <dgm:spPr/>
      <dgm:t>
        <a:bodyPr/>
        <a:lstStyle/>
        <a:p>
          <a:endParaRPr lang="en-US"/>
        </a:p>
      </dgm:t>
    </dgm:pt>
    <dgm:pt modelId="{54EE8807-56AF-4C9D-9456-CE1BE9D23E49}" type="sibTrans" cxnId="{48E07BD7-328A-40B7-8DA2-A901CE015549}">
      <dgm:prSet/>
      <dgm:spPr/>
      <dgm:t>
        <a:bodyPr/>
        <a:lstStyle/>
        <a:p>
          <a:endParaRPr lang="en-US"/>
        </a:p>
      </dgm:t>
    </dgm:pt>
    <dgm:pt modelId="{8DCAC456-FDE6-4765-BB3F-53F8A141B26B}">
      <dgm:prSet/>
      <dgm:spPr/>
      <dgm:t>
        <a:bodyPr/>
        <a:lstStyle/>
        <a:p>
          <a:r>
            <a:rPr lang="es-ES" dirty="0"/>
            <a:t>Conseguir sangre de patitolandia</a:t>
          </a:r>
          <a:endParaRPr lang="en-US" dirty="0"/>
        </a:p>
      </dgm:t>
    </dgm:pt>
    <dgm:pt modelId="{F57CD8A0-897B-49F4-A289-DCC3E9FB5B82}" type="parTrans" cxnId="{D3865096-CD67-4A93-8E16-0039D64A3005}">
      <dgm:prSet/>
      <dgm:spPr/>
      <dgm:t>
        <a:bodyPr/>
        <a:lstStyle/>
        <a:p>
          <a:endParaRPr lang="en-US"/>
        </a:p>
      </dgm:t>
    </dgm:pt>
    <dgm:pt modelId="{4845C612-75A9-4192-A643-A6877AECEA8C}" type="sibTrans" cxnId="{D3865096-CD67-4A93-8E16-0039D64A3005}">
      <dgm:prSet/>
      <dgm:spPr/>
      <dgm:t>
        <a:bodyPr/>
        <a:lstStyle/>
        <a:p>
          <a:endParaRPr lang="en-US"/>
        </a:p>
      </dgm:t>
    </dgm:pt>
    <dgm:pt modelId="{7FBA69F9-5D69-4318-8A16-385B4F8CFBB9}">
      <dgm:prSet/>
      <dgm:spPr/>
      <dgm:t>
        <a:bodyPr/>
        <a:lstStyle/>
        <a:p>
          <a:r>
            <a:rPr lang="es-ES" dirty="0"/>
            <a:t>Abrir el patito</a:t>
          </a:r>
          <a:endParaRPr lang="en-US" dirty="0"/>
        </a:p>
      </dgm:t>
    </dgm:pt>
    <dgm:pt modelId="{6E2E480D-E5DD-48D9-89E5-26BFEC15191A}" type="parTrans" cxnId="{3FE462E1-0EA4-407F-84F1-F43920728327}">
      <dgm:prSet/>
      <dgm:spPr/>
      <dgm:t>
        <a:bodyPr/>
        <a:lstStyle/>
        <a:p>
          <a:endParaRPr lang="en-US"/>
        </a:p>
      </dgm:t>
    </dgm:pt>
    <dgm:pt modelId="{0CF751EC-1F2E-4194-9645-DFD187996D7E}" type="sibTrans" cxnId="{3FE462E1-0EA4-407F-84F1-F43920728327}">
      <dgm:prSet/>
      <dgm:spPr/>
      <dgm:t>
        <a:bodyPr/>
        <a:lstStyle/>
        <a:p>
          <a:endParaRPr lang="en-US"/>
        </a:p>
      </dgm:t>
    </dgm:pt>
    <dgm:pt modelId="{E25F5B62-2A24-4CBB-B492-857B2C52D696}">
      <dgm:prSet/>
      <dgm:spPr/>
      <dgm:t>
        <a:bodyPr/>
        <a:lstStyle/>
        <a:p>
          <a:r>
            <a:rPr lang="es-ES" dirty="0"/>
            <a:t>PUP PUP PUP PUP PUP PUP PUP PUP PUP PUP PUP PUP PUP PUP PUP</a:t>
          </a:r>
          <a:endParaRPr lang="en-US" dirty="0"/>
        </a:p>
      </dgm:t>
    </dgm:pt>
    <dgm:pt modelId="{42CC5058-E0DE-4D54-A410-570F8EA86DCC}" type="parTrans" cxnId="{98BDEF93-7C8C-4054-B0A7-8D12B087054A}">
      <dgm:prSet/>
      <dgm:spPr/>
      <dgm:t>
        <a:bodyPr/>
        <a:lstStyle/>
        <a:p>
          <a:endParaRPr lang="en-US"/>
        </a:p>
      </dgm:t>
    </dgm:pt>
    <dgm:pt modelId="{45CC7472-3FF4-4D67-BA10-DCD913F147D7}" type="sibTrans" cxnId="{98BDEF93-7C8C-4054-B0A7-8D12B087054A}">
      <dgm:prSet/>
      <dgm:spPr/>
      <dgm:t>
        <a:bodyPr/>
        <a:lstStyle/>
        <a:p>
          <a:endParaRPr lang="en-US"/>
        </a:p>
      </dgm:t>
    </dgm:pt>
    <dgm:pt modelId="{B31B2038-C6B6-4D46-83E0-9E4788778544}" type="pres">
      <dgm:prSet presAssocID="{4D064B31-FE41-45E0-A66F-934C396EF7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28B070-D91B-4A54-867C-07ADCD6D7AFA}" type="pres">
      <dgm:prSet presAssocID="{77E8D2FA-BB08-40AD-B971-AC4A3CF2B15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D9922C-3A47-4B5F-8300-760D58FB151F}" type="pres">
      <dgm:prSet presAssocID="{54EE8807-56AF-4C9D-9456-CE1BE9D23E49}" presName="spacer" presStyleCnt="0"/>
      <dgm:spPr/>
    </dgm:pt>
    <dgm:pt modelId="{85B73744-149D-42B7-864D-29ED8111E642}" type="pres">
      <dgm:prSet presAssocID="{8DCAC456-FDE6-4765-BB3F-53F8A141B26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9282B0-B7FE-49FE-AFBF-3806633D71CF}" type="pres">
      <dgm:prSet presAssocID="{4845C612-75A9-4192-A643-A6877AECEA8C}" presName="spacer" presStyleCnt="0"/>
      <dgm:spPr/>
    </dgm:pt>
    <dgm:pt modelId="{136725D4-D04B-4F31-B5F9-CE31AFD3A8B2}" type="pres">
      <dgm:prSet presAssocID="{7FBA69F9-5D69-4318-8A16-385B4F8CFBB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E3CFD1-C9D0-41E5-9D6C-1A47A17A2A21}" type="pres">
      <dgm:prSet presAssocID="{0CF751EC-1F2E-4194-9645-DFD187996D7E}" presName="spacer" presStyleCnt="0"/>
      <dgm:spPr/>
    </dgm:pt>
    <dgm:pt modelId="{719B8635-4710-4E66-8EA5-2C94E3FCBA0C}" type="pres">
      <dgm:prSet presAssocID="{E25F5B62-2A24-4CBB-B492-857B2C52D6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AE2918-1B44-4CB4-89C6-74476559D58D}" type="presOf" srcId="{4D064B31-FE41-45E0-A66F-934C396EF787}" destId="{B31B2038-C6B6-4D46-83E0-9E4788778544}" srcOrd="0" destOrd="0" presId="urn:microsoft.com/office/officeart/2005/8/layout/vList2"/>
    <dgm:cxn modelId="{19C7D886-D67F-43E6-B491-E0082FBE8558}" type="presOf" srcId="{8DCAC456-FDE6-4765-BB3F-53F8A141B26B}" destId="{85B73744-149D-42B7-864D-29ED8111E642}" srcOrd="0" destOrd="0" presId="urn:microsoft.com/office/officeart/2005/8/layout/vList2"/>
    <dgm:cxn modelId="{40051E91-63EE-41A8-84D7-29000A422EF8}" type="presOf" srcId="{77E8D2FA-BB08-40AD-B971-AC4A3CF2B150}" destId="{CC28B070-D91B-4A54-867C-07ADCD6D7AFA}" srcOrd="0" destOrd="0" presId="urn:microsoft.com/office/officeart/2005/8/layout/vList2"/>
    <dgm:cxn modelId="{D3865096-CD67-4A93-8E16-0039D64A3005}" srcId="{4D064B31-FE41-45E0-A66F-934C396EF787}" destId="{8DCAC456-FDE6-4765-BB3F-53F8A141B26B}" srcOrd="1" destOrd="0" parTransId="{F57CD8A0-897B-49F4-A289-DCC3E9FB5B82}" sibTransId="{4845C612-75A9-4192-A643-A6877AECEA8C}"/>
    <dgm:cxn modelId="{BB84ECBA-8AA4-4F1B-AECF-5E2085EB4B25}" type="presOf" srcId="{7FBA69F9-5D69-4318-8A16-385B4F8CFBB9}" destId="{136725D4-D04B-4F31-B5F9-CE31AFD3A8B2}" srcOrd="0" destOrd="0" presId="urn:microsoft.com/office/officeart/2005/8/layout/vList2"/>
    <dgm:cxn modelId="{98BDEF93-7C8C-4054-B0A7-8D12B087054A}" srcId="{4D064B31-FE41-45E0-A66F-934C396EF787}" destId="{E25F5B62-2A24-4CBB-B492-857B2C52D696}" srcOrd="3" destOrd="0" parTransId="{42CC5058-E0DE-4D54-A410-570F8EA86DCC}" sibTransId="{45CC7472-3FF4-4D67-BA10-DCD913F147D7}"/>
    <dgm:cxn modelId="{3FE462E1-0EA4-407F-84F1-F43920728327}" srcId="{4D064B31-FE41-45E0-A66F-934C396EF787}" destId="{7FBA69F9-5D69-4318-8A16-385B4F8CFBB9}" srcOrd="2" destOrd="0" parTransId="{6E2E480D-E5DD-48D9-89E5-26BFEC15191A}" sibTransId="{0CF751EC-1F2E-4194-9645-DFD187996D7E}"/>
    <dgm:cxn modelId="{9AB48BDB-4EA2-4807-B4EB-B92C5D90A06E}" type="presOf" srcId="{E25F5B62-2A24-4CBB-B492-857B2C52D696}" destId="{719B8635-4710-4E66-8EA5-2C94E3FCBA0C}" srcOrd="0" destOrd="0" presId="urn:microsoft.com/office/officeart/2005/8/layout/vList2"/>
    <dgm:cxn modelId="{48E07BD7-328A-40B7-8DA2-A901CE015549}" srcId="{4D064B31-FE41-45E0-A66F-934C396EF787}" destId="{77E8D2FA-BB08-40AD-B971-AC4A3CF2B150}" srcOrd="0" destOrd="0" parTransId="{DF4A1A4A-7CA5-4142-AFF0-F6FA19F525EF}" sibTransId="{54EE8807-56AF-4C9D-9456-CE1BE9D23E49}"/>
    <dgm:cxn modelId="{43CDE402-7518-4B02-A9F6-3EBAB511076E}" type="presParOf" srcId="{B31B2038-C6B6-4D46-83E0-9E4788778544}" destId="{CC28B070-D91B-4A54-867C-07ADCD6D7AFA}" srcOrd="0" destOrd="0" presId="urn:microsoft.com/office/officeart/2005/8/layout/vList2"/>
    <dgm:cxn modelId="{ED52B74E-21E4-4D17-A623-E110ADA7A8CF}" type="presParOf" srcId="{B31B2038-C6B6-4D46-83E0-9E4788778544}" destId="{91D9922C-3A47-4B5F-8300-760D58FB151F}" srcOrd="1" destOrd="0" presId="urn:microsoft.com/office/officeart/2005/8/layout/vList2"/>
    <dgm:cxn modelId="{5D188657-21E7-4511-B774-FCE8FC5B8F75}" type="presParOf" srcId="{B31B2038-C6B6-4D46-83E0-9E4788778544}" destId="{85B73744-149D-42B7-864D-29ED8111E642}" srcOrd="2" destOrd="0" presId="urn:microsoft.com/office/officeart/2005/8/layout/vList2"/>
    <dgm:cxn modelId="{9E25D794-C015-4CB2-89BE-D9F94EAB9CCC}" type="presParOf" srcId="{B31B2038-C6B6-4D46-83E0-9E4788778544}" destId="{599282B0-B7FE-49FE-AFBF-3806633D71CF}" srcOrd="3" destOrd="0" presId="urn:microsoft.com/office/officeart/2005/8/layout/vList2"/>
    <dgm:cxn modelId="{EEB3FDEF-A042-4B94-905E-EBD628AE74CA}" type="presParOf" srcId="{B31B2038-C6B6-4D46-83E0-9E4788778544}" destId="{136725D4-D04B-4F31-B5F9-CE31AFD3A8B2}" srcOrd="4" destOrd="0" presId="urn:microsoft.com/office/officeart/2005/8/layout/vList2"/>
    <dgm:cxn modelId="{C9A69A8B-53DE-4CF2-AD0E-1A8079DBF9FB}" type="presParOf" srcId="{B31B2038-C6B6-4D46-83E0-9E4788778544}" destId="{EFE3CFD1-C9D0-41E5-9D6C-1A47A17A2A21}" srcOrd="5" destOrd="0" presId="urn:microsoft.com/office/officeart/2005/8/layout/vList2"/>
    <dgm:cxn modelId="{984A6138-197A-4A0E-AA54-88C4279A8230}" type="presParOf" srcId="{B31B2038-C6B6-4D46-83E0-9E4788778544}" destId="{719B8635-4710-4E66-8EA5-2C94E3FCBA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19.2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1716,'202'-125,"389"-175,243-34,-417 173,1149-498,-1507 632,-2-3,71-48,-127 77,-5 1,-13 7,-30 15,-1449 807,690-320,484-298,285-187,-196 118,201-129,20-8,43-1,93-1,242-25,122-52,-160 12,-4-15,440-166,-707 222,-2-2,57-34,-253 123,-2537 1206,2596-1233,-25 12,-210 70,306-118,-36 8,45-10,0-1,-1 1,1-1,0 0,0 0,-1 0,1 0,0-1,0 1,0-1,-1 1,1-1,0 0,0 1,0-1,-3-2,5 3,0 0,0-1,-1 1,1 0,0-1,0 1,0 0,-1-1,1 1,0 0,0-1,0 1,0 0,0-1,-1 1,1 0,0-1,0 1,0-1,0 1,0 0,0-1,0 1,1 0,-1-1,0 1,0-1,0 1,0 0,0-1,1 1,-1 0,0-1,0 1,0 0,1 0,-1-1,1 1,35-29,33-12,150-63,69-9,712-164,31 85,319-74,-1317 258,231-65,-214 57,-2-3,0-2,50-31,-86 45,0-1,0 0,-1-1,0 0,-1-1,12-13,-19 20,-1 0,1-1,-1 1,0-1,0 0,0 0,0 1,-1-1,0 0,0 0,0-1,0 1,0 0,-1 0,0 0,0 0,0-1,0 1,-1 0,0 0,0 0,0 0,0 0,-3-7,-1 2,0 0,-1 0,0 1,-1 0,0 0,0 0,0 1,-1 0,-14-10,-14-7,-43-20,68 38,-99-49,-2 6,-2 4,-2 5,-175-35,145 47,-2 7,0 6,-207 6,205 17,1 7,0 7,2 6,-255 83,237-51,2 8,3 6,-261 167,370-210,2 3,1 1,2 3,-67 71,111-107,0 0,1 0,-1 0,1 0,-1 0,1 0,0 1,0-1,0 0,0 1,0-1,0 3,1-3,0-1,1 1,-1-1,1 1,-1-1,1 0,-1 1,1-1,0 0,0 0,-1 1,1-1,0 0,0 0,0 0,0 0,1 0,-1 0,0 0,0-1,1 1,-1 0,0-1,1 1,-1-1,2 1,28 10,0-2,1-2,0-1,0-1,52 1,-50-3,198 9,1-9,0-11,-1-10,415-86,-646 104,45-10,-1-1,0-2,79-36,-119 47,0-1,0 1,0-2,0 1,0 0,-1-1,0 0,1 0,-1 0,-1 0,1-1,-1 0,1 1,-1-1,-1-1,3-4,-4 6,-1 0,1 0,-1 0,0 0,-1 0,1 0,-1 0,1 0,-1 0,0 0,-1 0,1 0,-1 1,1-1,-1 0,0 1,-1 0,1-1,0 1,-1 0,0 0,0 0,-6-4,-20-16,-2 1,0 1,-1 2,-1 1,-1 1,-48-15,-26-7,0 4,-3 6,0 4,-2 5,0 5,-1 5,0 5,-181 16,230-3,1 2,1 4,0 2,-69 27,93-27,1 1,0 2,1 2,1 1,1 2,2 1,-43 41,66-56,1 0,0 0,1 1,0 0,0 0,2 1,-1 0,1 1,-5 15,9-19,0 0,0 1,0-1,2 1,-1-1,1 1,0-1,1 0,0 1,1-1,0 1,0-1,1 0,5 12,1-3,0-1,1 0,1-1,0 0,1-1,1 0,21 19,-2-6,1-1,62 37,-15-20,2-3,2-3,1-5,2-3,144 30,-91-34,1-6,276 3,-283-26,0-7,218-42,-255 29,-1-3,0-5,-3-3,107-57,-154 67,-1-2,60-46,-91 61,0-1,-1 0,0-1,-1-1,0 0,-1 0,-1-1,-1-1,0 0,9-20,-16 29,1 0,-1 0,-1-1,1 1,-1 0,-1-1,1 1,-1 0,-1-1,1 1,-1-1,0 1,-1 0,0 0,0 0,-1 0,1 0,-2 0,1 1,-1-1,0 1,0 0,0 0,-9-8,-3-2,0 1,-1 1,-1 1,0 0,-1 1,-1 1,-31-13,-22-4,-2 2,0 4,-148-24,89 29,-211 0,195 21,0 8,1 5,1 7,2 7,0 6,3 6,1 7,-178 88,207-78,-111 76,161-91,1 3,-108 108,140-116,29-38,1-1,-1 1,0 0,1-1,-1 1,1 0,0-1,-1 1,1 0,0-1,0 1,0 0,0-1,0 1,1 0,-1-1,1 3,0-2,0-1,0 1,0-1,0 1,0-1,0 1,1-1,-1 0,1 0,-1 0,1 0,-1 0,1 0,-1 0,1 0,2 1,4 0,0 1,1-1,-1 0,15 0,53 0,0-3,-1-4,97-19,64-17,454-140,-508 116,-3-7,333-187,-445 218,-1-3,95-83,-141 109,-1 0,0-2,-2 0,0-1,-2 0,0-2,-1 0,-2 0,0-1,-1 0,8-32,-16 44,-1 1,0-1,-1 0,0 0,-1 0,-1 1,1-1,-2 0,0 0,0 1,-1-1,0 1,-1 0,-1 0,0 0,0 0,-1 1,0 0,-1 0,0 1,0-1,-17-14,-2 1,-1 1,-1 1,-1 1,-1 2,-1 1,-53-22,7 9,-1 4,-1 3,-2 3,0 4,0 4,-1 3,-1 4,-127 8,136 2,0 4,0 2,1 4,1 4,1 2,1 3,1 4,1 2,-111 69,148-79,2 2,0 1,1 1,2 1,0 1,2 2,-36 53,53-70,1 0,0 1,1 0,0 0,1 0,0 1,1 0,0-1,1 1,0 25,2-28,2 0,-1 1,1-1,1 0,0 0,0-1,1 1,0 0,1-1,0 0,0 0,1-1,0 1,0-1,12 10,-2-2,2-1,-1-1,2-1,0 0,0-2,23 11,4-2,91 27,-42-23,2-4,0-4,1-5,162-1,-148-14,1-4,-1-6,199-50,-236 42,73-31,-114 38,-1-1,0-2,-1-1,33-27,-56 39,-1 1,0-1,-1 0,1-1,-2 0,1 0,9-15,-15 20,0-1,1 1,-1 0,0 0,0 0,-1-1,1 1,-1 0,0-1,1 1,-2-1,1 1,0 0,-1-1,1 1,-1 0,0-1,0 1,0 0,-1 0,1 0,-1 0,1 0,-1 0,0 1,0-1,-4-3,-6-6,0 0,-1 1,0 1,0 0,-1 1,-15-7,-104-45,27 21,-1 5,-3 5,0 4,-1 5,-148-8,160 24,1 4,-1 4,0 5,1 5,0 3,-134 41,168-36,1 3,1 2,1 3,2 2,-57 41,73-39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4.7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5591 1,'0'0,"-46"104,-85 152,-101 186,-108 159,-81 120,-57 70,-45 66,-13 16,6-12,14-28,45-61,40-35,47-16,65-66,86-144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5.14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1646 1,'0'0,"4"42,1 83,-8 103,-10 107,-20 100,-22 74,-26 47,-25 26,-21 8,-28 4,-15-29,-14-39,-8-28,2-40,1 3,32-77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5.61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2544 0,'-6'167,"2"-114,-27 261,-42 169,-56 152,-54 124,-231 760,-36 4,-113 395,388-1289,31-112,31-121,-30 68,131-428,8-21,0-1,-2 0,1 0,-2 0,0 0,-16 21,23-34,0 0,-1-1,1 1,-1-1,1 1,-1 0,1-1,-1 1,0-1,1 1,-1-1,0 1,1-1,-1 0,0 1,1-1,-1 0,0 1,0-1,1 0,-1 0,0 0,0 0,0 0,1 0,-1 0,0 0,0 0,1 0,-1 0,0 0,0-1,1 1,-1 0,0-1,0 1,1 0,-1-1,0 1,1-1,-1 1,1-1,-1 1,1-1,-1 0,1 1,-1-1,1 1,-1-1,0-1,-1-2,0-1,0 0,0 1,1-1,-1 0,1 0,0 0,0 0,1-8,0-47,4-1,2 0,16-68,-4 25,35-216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6.09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2768 0,'-32'52,"-30"67,46-87,-92 208,-17 89,-165 710,72 28,11-49,15-237,-513 1322,527-1692,-65 74,193-400,-3-2,-4-2,-88 94,59-90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1.7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4290 3149,'-61'60,"-78"96,-95 122,-77 108,-58 94,-1506 2376,1604-2377,49-78,49-83,103-188,-155 299,216-405,10-25,1 1,0-1,-1 1,1-1,-1 0,1 1,-1-1,1 0,-1 0,0 0,1 0,-1 0,0 0,0-1,0 1,2-2,69-65,72-88,-109 117,221-259,84-115,66-103,560-765,363-466,-925 1245,-49 73,-58 78,-65 80,49-55,-272 314,2 0,-1 0,23-17,-33 28,1 1,-1 0,0 0,1-1,-1 1,0 0,1 0,-1-1,0 1,1 0,-1 0,1 0,-1 0,1 0,-1 0,0 0,1 0,-1 0,1 0,-1 0,1 0,-1 0,0 0,1 0,-1 0,1 0,-1 1,0-1,1 0,-1 0,1 0,-1 1,0-1,1 0,-1 1,0-1,0 0,1 1,0 2,0 0,0-1,-1 1,0 0,1 0,-1 0,0-1,0 1,0 0,-1 3,-7 46,-23 79,-72 208,-60 138,-53 118,-1058 2725,1095-2875,42-118,-18 31,126-289,27-55,13-16,67-65,95-105,107-123,96-121,67-95,1125-1417,-735 887,-440 566,-48 78,-57 84,105-79,-280 294,-109 95,0-1,-1 1,1 0,1 1,-1-1,0 1,1-1,-1 1,1 1,0-1,-1 1,1-1,6 0,-10 3,0-1,1 0,-1 1,0-1,0 1,0-1,0 1,0-1,0 1,-1-1,1 1,0 0,0 0,0 0,0-1,-1 1,1 0,0 0,-1 0,1 0,-1 0,1 0,-1 2,2 3,0 0,-1 0,0 0,0 1,0-1,-1 10,-4 37,-1 0,-14 54,-68 266,-58 153,-49 144,-32 109,-529 1891,80 21,596-2328,61-280,-2 11,-11 117,30-207,0 1,1 0,0 0,0-1,0 1,1 0,-1 0,1-1,0 1,1 0,-1-1,4 8,-4-11,0 1,0-1,0-1,0 1,0 0,0 0,0 0,0 0,1-1,-1 1,0-1,0 1,1-1,-1 1,0-1,1 0,2 1,0-1,1 0,-1-1,0 1,1-1,-1 0,0 0,7-3,15-7,-1-1,-1-1,37-27,151-125,71-97,59-95,35-78,122-192,-27-21,-30-21,-28-18,457-1042,-566 930,-295 773,-10 25,0 1,0 0,0 0,0 0,0 0,0 0,0-1,0 1,0 0,0 0,0 0,0 0,0 0,0 0,0-1,0 1,0 0,0 0,0 0,1 0,-1 0,0 0,0-1,0 1,0 0,0 0,0 0,0 0,0 0,1 0,-1 0,0 0,0 0,0 0,0 0,0 0,1 0,-1 0,0 0,0 0,0 0,0 0,0 0,0 0,1 0,-1 0,0 0,0 0,0 0,0 0,0 0,1 0,-1 0,0 0,0 0,0 0,0 0,0 0,0 1,0-1,0 0,1 0,-1 0,0 0,0 0,2 57,-46 427,44-481,-56 432,-19 110,-400 2081,341-2046,2-86,3-90,-85 132,209-527,-57 113,53-107,-1 0,0-1,-1 0,0-1,-14 12,23-23,1 0,-1 0,0-1,0 1,1-1,-1 0,0 1,0-1,0 0,-1 0,1 0,0 0,0-1,-1 1,1 0,0-1,-1 0,1 1,0-1,-1 0,1 0,0-1,-1 1,1 0,0-1,-1 1,1-1,0 0,0 0,-4-2,-2-3,1-1,-1 0,2-1,-1 1,1-1,0 0,-8-17,-21-40,-37-94,-56-205,-10-133,4-120,7-100,-3-104,-17-91,-435-1952,377 2051,-10 99,-1 96,6 101,137 358,-149-238,169 318,-4 2,-3 2,-3 3,-108-94,95 105,-3 3,-2 3,-2 5,-3 2,-2 5,-1 4,-2 3,-2 4,-1 5,-1 4,-1 3,0 5,-1 5,-123 1,84 14,0 6,1 6,1 5,1 7,1 5,2 6,1 6,3 5,-184 104,143-56,-226 177,185-105,8 9,-255 294,247-223,-298 474,336-434,14 7,13 7,-174 538,217-498,16 4,14 4,-31 462,83-295,21-336,45 313,-34-415,4-1,3-2,4 0,3-1,3-2,46 80,-52-114,3-2,1 0,1-2,3-1,0-2,3-1,53 40,-38-38,1-3,1-2,2-3,1-2,77 25,-36-23,1-4,1-5,0-4,2-4,-1-5,1-4,106-12,-45-7,-2-7,0-7,-2-7,-1-7,-3-7,-2-6,-3-7,-3-6,-3-7,151-109,-178 97,-4-4,-4-6,-5-4,-4-4,125-179,-58 37,221-441,98-410,-75-31,79-467,-115-26,-291 1054,-82 559,4-137,-6 136,0 1,-1-1,0 1,0-1,-2 1,1 0,-2 0,-9-20,11 27,-1 0,1 0,-1 0,0 1,0 0,0 0,0 0,-1 0,0 1,0-1,0 1,0 0,0 1,0-1,-1 1,1 0,-1 1,0-1,-7 0,-3 0,0 1,-1 1,1 1,-1 0,-31 7,17-1,1 1,0 2,0 1,1 1,-31 19,-7 9,1 3,-94 81,-221 245,-61 151,-42 149,-304 629,73 77,302-465,-311 1019,465-1117,59-143,51-154,45-143,-2 24,91-336,15-53,2-14,23-87,13-66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2.06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4105 1,'-4'36,"-1"1,-2-1,-18 54,-59 113,75-183,-224 452,-107 167,12-40,-518 982,426-723,-771 2010,912-1981,80-42,64-103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2.42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3390 0,'0'0,"-13"142,-27 148,-37 164,-51 146,-57 148,-52 127,-70 117,-50 90,-59 125,-14 38,31-13,58-22,71-39,80-219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2.78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2110 0,'0'0,"-4"42,-14 118,-26 163,-27 166,-25 148,-20 109,-20 59,-10 17,-16-2,-19-2,-13-40,-13-20,-16 11,9-12,40 25,50-120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3.1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1034 1,'51'172,"-37"-114,56 250,7 155,-11 152,-36 143,-157 1455,-229-6,21-624,-22 111,279-1277,24-81,20-75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3.5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366 0,'0'0,"4"32,4 89,5 136,3 166,0 164,-18 148,-26 116,-32 101,-27 68,-14-7,12 26,34 12,55-33,72-20,25-179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3.95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3238 1,'-49'388,"-22"2,-49 133,-52 115,-56 102,-58 99,-53 101,-47 120,-349 1147,163 79,404-1258,57-134,111-887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8T09:14:24.33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3828 0,'-45'206,"-20"61,-43 128,-54 127,-52 109,-564 1445,-64-15,-528 1552,1126-2877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6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29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36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41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7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58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08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4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1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4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7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6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3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8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41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12.jpeg"/><Relationship Id="rId12" Type="http://schemas.openxmlformats.org/officeDocument/2006/relationships/customXml" Target="../ink/ink3.xm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customXml" Target="../ink/ink11.xml"/><Relationship Id="rId10" Type="http://schemas.openxmlformats.org/officeDocument/2006/relationships/customXml" Target="../ink/ink2.xml"/><Relationship Id="rId19" Type="http://schemas.openxmlformats.org/officeDocument/2006/relationships/image" Target="../media/image18.png"/><Relationship Id="rId31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22.png"/><Relationship Id="rId30" Type="http://schemas.openxmlformats.org/officeDocument/2006/relationships/customXml" Target="../ink/ink12.xml"/><Relationship Id="rId8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e lion resting in his cave">
            <a:extLst>
              <a:ext uri="{FF2B5EF4-FFF2-40B4-BE49-F238E27FC236}">
                <a16:creationId xmlns:a16="http://schemas.microsoft.com/office/drawing/2014/main" xmlns="" id="{48B51CE2-5BE7-4FAC-939B-E8E67B532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139" r="-1" b="756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E1E4E4-D330-49D8-9F46-D91D4996F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732032"/>
            <a:ext cx="6900839" cy="2736390"/>
          </a:xfrm>
        </p:spPr>
        <p:txBody>
          <a:bodyPr anchor="t">
            <a:normAutofit/>
          </a:bodyPr>
          <a:lstStyle/>
          <a:p>
            <a:r>
              <a:rPr lang="es-ES" sz="8000" dirty="0">
                <a:solidFill>
                  <a:srgbClr val="FFFFFF"/>
                </a:solidFill>
              </a:rPr>
              <a:t>MANAEU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CF5945-FC7C-4989-B895-C55DC3704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6565" y="4201721"/>
            <a:ext cx="4986084" cy="1949813"/>
          </a:xfrm>
        </p:spPr>
        <p:txBody>
          <a:bodyPr anchor="b">
            <a:normAutofit/>
          </a:bodyPr>
          <a:lstStyle/>
          <a:p>
            <a:pPr algn="r"/>
            <a:r>
              <a:rPr lang="es-ES" dirty="0">
                <a:solidFill>
                  <a:srgbClr val="FFFFFF"/>
                </a:solidFill>
              </a:rPr>
              <a:t>Es ofocial</a:t>
            </a:r>
          </a:p>
        </p:txBody>
      </p:sp>
    </p:spTree>
    <p:extLst>
      <p:ext uri="{BB962C8B-B14F-4D97-AF65-F5344CB8AC3E}">
        <p14:creationId xmlns:p14="http://schemas.microsoft.com/office/powerpoint/2010/main" val="12895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934064-6FB4-47DE-9118-A6C37EF9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Rip patito &gt;:c</a:t>
            </a:r>
          </a:p>
        </p:txBody>
      </p:sp>
      <p:pic>
        <p:nvPicPr>
          <p:cNvPr id="1026" name="Picture 2" descr="custom tombstone">
            <a:extLst>
              <a:ext uri="{FF2B5EF4-FFF2-40B4-BE49-F238E27FC236}">
                <a16:creationId xmlns:a16="http://schemas.microsoft.com/office/drawing/2014/main" xmlns="" id="{510EF29C-941F-4BDE-BE73-F58DEB715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9096" b="2"/>
          <a:stretch/>
        </p:blipFill>
        <p:spPr bwMode="auto">
          <a:xfrm>
            <a:off x="4634682" y="10"/>
            <a:ext cx="75573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FEFF673-A9DE-416D-A04E-1D5090454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13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A4322390-8B58-46BE-88EB-D9FD30C08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364BAAB9-DE93-4CA4-AA2A-9BAC2FA820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885E190-58DD-42DD-A4A8-401E15C92A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F5DA120-A730-495B-857E-CE837ADAB574}"/>
              </a:ext>
            </a:extLst>
          </p:cNvPr>
          <p:cNvSpPr txBox="1"/>
          <p:nvPr/>
        </p:nvSpPr>
        <p:spPr>
          <a:xfrm>
            <a:off x="238539" y="360393"/>
            <a:ext cx="332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TE SUENA????</a:t>
            </a:r>
          </a:p>
        </p:txBody>
      </p:sp>
    </p:spTree>
    <p:extLst>
      <p:ext uri="{BB962C8B-B14F-4D97-AF65-F5344CB8AC3E}">
        <p14:creationId xmlns:p14="http://schemas.microsoft.com/office/powerpoint/2010/main" val="981041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3F4807A-5068-4492-8025-D75F320E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0E135F-1548-4AB8-9A13-5F6FA43E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Rip novita &gt;:c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xmlns="" id="{B24996F8-180C-4DCB-8A26-DFA336CD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ustom tombstone">
            <a:extLst>
              <a:ext uri="{FF2B5EF4-FFF2-40B4-BE49-F238E27FC236}">
                <a16:creationId xmlns:a16="http://schemas.microsoft.com/office/drawing/2014/main" xmlns="" id="{4591AB9B-AE1A-4671-AAFF-9F43567C8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r="8891" b="2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630182B0-3559-41D5-9EBC-0BD86BEDA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9019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4492E4-5762-490C-8401-278CBF78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s-ES" dirty="0"/>
              <a:t>Como hacer  pup.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F691CEAE-91E0-47FC-A424-3F1C2A2A2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322110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35980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ED1637-0D87-4806-9617-B1EE8881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QUIEN ESTA HABLANDO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EFE9B8-80F8-44DF-A2A5-3D6F0585A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1400" dirty="0">
                <a:solidFill>
                  <a:srgbClr val="FFFFFF"/>
                </a:solidFill>
              </a:rPr>
              <a:t>E</a:t>
            </a:r>
            <a:r>
              <a:rPr lang="es-ES" sz="1800" dirty="0">
                <a:solidFill>
                  <a:srgbClr val="FFFFFF"/>
                </a:solidFill>
              </a:rPr>
              <a:t>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merisino, el merisino y el merisino del p u n t o V E R D E.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apiceros de colores en fondo azul">
            <a:extLst>
              <a:ext uri="{FF2B5EF4-FFF2-40B4-BE49-F238E27FC236}">
                <a16:creationId xmlns:a16="http://schemas.microsoft.com/office/drawing/2014/main" xmlns="" id="{997C1F9C-7CE0-4C81-B685-CBB16CB8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39" r="19683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74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4AAD3FD-83A5-4B89-9F8F-01B887086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2390DA-1B30-4F3E-BEDE-7EE8FD4B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Agua.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xmlns="" id="{61752F1D-FC0F-4103-9584-630E643CCD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70151CB7-E7DE-4917-B831-01DF9CE01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6" name="Picture 2" descr="View and Download hd Gota De Agua Png - Gota De Agua Animada PNG Image for  free. The image resolution is 97… | Iphone wallpaper yellow, Drawing for  kids, Abc disney">
            <a:extLst>
              <a:ext uri="{FF2B5EF4-FFF2-40B4-BE49-F238E27FC236}">
                <a16:creationId xmlns:a16="http://schemas.microsoft.com/office/drawing/2014/main" xmlns="" id="{6F2C5464-9910-4BDE-95D9-8B1A7124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740226"/>
            <a:ext cx="5449889" cy="53775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92A1116-1C84-41DF-B803-1F7B0883E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8A739E8-E3E0-4632-819D-068F4065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EBEBEB"/>
                </a:solidFill>
              </a:rPr>
              <a:t>WATERPOLLOS PARK ACUATIX PRO 100 EUROEUS CLICK PAP SHUSH MAN ÑAÑAÑAÑA PUP PUP PUP.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2DD9184-2621-4F86-9226-02B948C042C4}"/>
              </a:ext>
            </a:extLst>
          </p:cNvPr>
          <p:cNvSpPr txBox="1"/>
          <p:nvPr/>
        </p:nvSpPr>
        <p:spPr>
          <a:xfrm rot="19629322">
            <a:off x="9582614" y="1574820"/>
            <a:ext cx="185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Donde esta mi paga </a:t>
            </a:r>
          </a:p>
        </p:txBody>
      </p:sp>
    </p:spTree>
    <p:extLst>
      <p:ext uri="{BB962C8B-B14F-4D97-AF65-F5344CB8AC3E}">
        <p14:creationId xmlns:p14="http://schemas.microsoft.com/office/powerpoint/2010/main" val="3455144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0892D7-3C82-4F4A-9AE7-4E46D469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Gatito UwU mau mau mau!!!!!!</a:t>
            </a:r>
          </a:p>
        </p:txBody>
      </p:sp>
      <p:sp>
        <p:nvSpPr>
          <p:cNvPr id="149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1" name="Freeform: Shape 150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Consejos para socializar a un gato cachorro - Jugar con el cachorro y  cogerlo delante de su madre">
            <a:extLst>
              <a:ext uri="{FF2B5EF4-FFF2-40B4-BE49-F238E27FC236}">
                <a16:creationId xmlns:a16="http://schemas.microsoft.com/office/drawing/2014/main" xmlns="" id="{D9D6B0FC-EA4E-44A4-8DD5-02E28AAE25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5" r="5103"/>
          <a:stretch/>
        </p:blipFill>
        <p:spPr bwMode="auto">
          <a:xfrm>
            <a:off x="1073170" y="647698"/>
            <a:ext cx="5412030" cy="5562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111A345-CC9E-4A40-899E-2E0C285CB08C}"/>
              </a:ext>
            </a:extLst>
          </p:cNvPr>
          <p:cNvSpPr txBox="1"/>
          <p:nvPr/>
        </p:nvSpPr>
        <p:spPr>
          <a:xfrm>
            <a:off x="1522412" y="1197026"/>
            <a:ext cx="313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Mau mau mau!!!!!!</a:t>
            </a:r>
          </a:p>
        </p:txBody>
      </p:sp>
    </p:spTree>
    <p:extLst>
      <p:ext uri="{BB962C8B-B14F-4D97-AF65-F5344CB8AC3E}">
        <p14:creationId xmlns:p14="http://schemas.microsoft.com/office/powerpoint/2010/main" val="39072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>
            <a:extLst>
              <a:ext uri="{FF2B5EF4-FFF2-40B4-BE49-F238E27FC236}">
                <a16:creationId xmlns:a16="http://schemas.microsoft.com/office/drawing/2014/main" xmlns="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xmlns="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11">
            <a:extLst>
              <a:ext uri="{FF2B5EF4-FFF2-40B4-BE49-F238E27FC236}">
                <a16:creationId xmlns:a16="http://schemas.microsoft.com/office/drawing/2014/main" xmlns="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13">
            <a:extLst>
              <a:ext uri="{FF2B5EF4-FFF2-40B4-BE49-F238E27FC236}">
                <a16:creationId xmlns:a16="http://schemas.microsoft.com/office/drawing/2014/main" xmlns="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xmlns="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2" name="Rectangle 17">
            <a:extLst>
              <a:ext uri="{FF2B5EF4-FFF2-40B4-BE49-F238E27FC236}">
                <a16:creationId xmlns:a16="http://schemas.microsoft.com/office/drawing/2014/main" xmlns="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19">
            <a:extLst>
              <a:ext uri="{FF2B5EF4-FFF2-40B4-BE49-F238E27FC236}">
                <a16:creationId xmlns:a16="http://schemas.microsoft.com/office/drawing/2014/main" xmlns="" id="{DDCA251B-4F28-43A9-A5FD-47101E24C8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xmlns="" id="{27B3E067-68A1-4E6F-8B2A-DF0DC2803F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xmlns="" id="{148F0EEF-7B63-4EC4-96D4-6AFBF46B1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FB5E673-6D85-4457-A048-FD09048DC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DC958D-FF25-4F4D-964E-0DCDD685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33" y="1266958"/>
            <a:ext cx="62486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 Cementerio de los pollos inolvidables</a:t>
            </a:r>
          </a:p>
        </p:txBody>
      </p:sp>
    </p:spTree>
    <p:extLst>
      <p:ext uri="{BB962C8B-B14F-4D97-AF65-F5344CB8AC3E}">
        <p14:creationId xmlns:p14="http://schemas.microsoft.com/office/powerpoint/2010/main" val="36484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D67CA421-FA2B-47ED-A101-F8BBEBB29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25CAA6-DA4A-460F-91DE-522F8C40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Te suena?????</a:t>
            </a:r>
          </a:p>
        </p:txBody>
      </p:sp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xmlns="" id="{12425D82-CD5E-45A4-9542-70951E59F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221DB897-A621-4D5F-AC81-91199AC43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Pepino: propiedades, beneficios y valor nutricional de este alimento">
            <a:extLst>
              <a:ext uri="{FF2B5EF4-FFF2-40B4-BE49-F238E27FC236}">
                <a16:creationId xmlns:a16="http://schemas.microsoft.com/office/drawing/2014/main" xmlns="" id="{7838117F-920C-4B27-8F75-BBE6FA91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392" y="1674433"/>
            <a:ext cx="6275584" cy="35143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01EFA71-EDC1-4D07-AA06-A1CD49DFDDFB}"/>
              </a:ext>
            </a:extLst>
          </p:cNvPr>
          <p:cNvSpPr txBox="1"/>
          <p:nvPr/>
        </p:nvSpPr>
        <p:spPr>
          <a:xfrm>
            <a:off x="4483381" y="1799068"/>
            <a:ext cx="561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AAAAAAA AYUDA</a:t>
            </a:r>
          </a:p>
        </p:txBody>
      </p:sp>
    </p:spTree>
    <p:extLst>
      <p:ext uri="{BB962C8B-B14F-4D97-AF65-F5344CB8AC3E}">
        <p14:creationId xmlns:p14="http://schemas.microsoft.com/office/powerpoint/2010/main" val="3531042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7D7CDE-F53E-41BB-9382-077EF1C8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Rip pepino &gt;:c</a:t>
            </a:r>
          </a:p>
        </p:txBody>
      </p:sp>
      <p:pic>
        <p:nvPicPr>
          <p:cNvPr id="2050" name="Picture 2" descr="custom tombstone">
            <a:extLst>
              <a:ext uri="{FF2B5EF4-FFF2-40B4-BE49-F238E27FC236}">
                <a16:creationId xmlns:a16="http://schemas.microsoft.com/office/drawing/2014/main" xmlns="" id="{7B9C9069-E014-44B3-87DF-F327A9C65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r="7636" b="2"/>
          <a:stretch/>
        </p:blipFill>
        <p:spPr bwMode="auto">
          <a:xfrm>
            <a:off x="4634682" y="10"/>
            <a:ext cx="75573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FEFF673-A9DE-416D-A04E-1D5090454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72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0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01" name="Picture 72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02" name="Oval 74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03" name="Picture 76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04" name="Picture 78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05" name="Rectangle 80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78F754-A496-40D4-856E-C6A83480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12" y="1454963"/>
            <a:ext cx="4802187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700" dirty="0"/>
              <a:t>Te suena????</a:t>
            </a:r>
          </a:p>
        </p:txBody>
      </p:sp>
      <p:pic>
        <p:nvPicPr>
          <p:cNvPr id="4098" name="Picture 2" descr="Sistema Hydrate Twist 'n' Sip - Botella de plastico, 330 ml, 1 unidad  [colores surtidos]: Amazon.es: Hogar">
            <a:extLst>
              <a:ext uri="{FF2B5EF4-FFF2-40B4-BE49-F238E27FC236}">
                <a16:creationId xmlns:a16="http://schemas.microsoft.com/office/drawing/2014/main" xmlns="" id="{CC7E0D7D-3019-475B-856C-E30E6D974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r="2570"/>
          <a:stretch/>
        </p:blipFill>
        <p:spPr bwMode="auto">
          <a:xfrm>
            <a:off x="0" y="0"/>
            <a:ext cx="6094409" cy="68731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520ADDFA-B68A-4ADF-9CFD-A329F7FB37A5}"/>
              </a:ext>
            </a:extLst>
          </p:cNvPr>
          <p:cNvGrpSpPr/>
          <p:nvPr/>
        </p:nvGrpSpPr>
        <p:grpSpPr>
          <a:xfrm>
            <a:off x="291212" y="5400"/>
            <a:ext cx="5461560" cy="6973560"/>
            <a:chOff x="291212" y="5400"/>
            <a:chExt cx="5461560" cy="69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xmlns="" id="{18F0517C-ABE4-4A77-A791-85DF7B3FC7B7}"/>
                    </a:ext>
                  </a:extLst>
                </p14:cNvPr>
                <p14:cNvContentPartPr/>
                <p14:nvPr/>
              </p14:nvContentPartPr>
              <p14:xfrm>
                <a:off x="4051772" y="5400"/>
                <a:ext cx="1701000" cy="99216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18F0517C-ABE4-4A77-A791-85DF7B3FC7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16132" y="-30240"/>
                  <a:ext cx="1772640" cy="10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xmlns="" id="{5F76FEFB-F2CD-4231-9F6A-DF08F9E37CD8}"/>
                    </a:ext>
                  </a:extLst>
                </p14:cNvPr>
                <p14:cNvContentPartPr/>
                <p14:nvPr/>
              </p14:nvContentPartPr>
              <p14:xfrm>
                <a:off x="973412" y="2353680"/>
                <a:ext cx="3900240" cy="41457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5F76FEFB-F2CD-4231-9F6A-DF08F9E37C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7412" y="2317680"/>
                  <a:ext cx="3971880" cy="42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xmlns="" id="{C950DB41-0C39-4C47-9998-7714BBF96D4D}"/>
                    </a:ext>
                  </a:extLst>
                </p14:cNvPr>
                <p14:cNvContentPartPr/>
                <p14:nvPr/>
              </p14:nvContentPartPr>
              <p14:xfrm>
                <a:off x="291212" y="2275560"/>
                <a:ext cx="1477800" cy="356904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C950DB41-0C39-4C47-9998-7714BBF96D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5212" y="2239920"/>
                  <a:ext cx="1549440" cy="36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xmlns="" id="{38803575-E49E-427F-8616-1699D7CCD466}"/>
                    </a:ext>
                  </a:extLst>
                </p14:cNvPr>
                <p14:cNvContentPartPr/>
                <p14:nvPr/>
              </p14:nvContentPartPr>
              <p14:xfrm>
                <a:off x="1437452" y="2253240"/>
                <a:ext cx="1220760" cy="439236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38803575-E49E-427F-8616-1699D7CCD4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01452" y="2217240"/>
                  <a:ext cx="1292400" cy="44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xmlns="" id="{E35E9AE9-8FBB-44BF-A776-291C9F9EA8A9}"/>
                    </a:ext>
                  </a:extLst>
                </p14:cNvPr>
                <p14:cNvContentPartPr/>
                <p14:nvPr/>
              </p14:nvContentPartPr>
              <p14:xfrm>
                <a:off x="2847572" y="2892240"/>
                <a:ext cx="759960" cy="366048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E35E9AE9-8FBB-44BF-A776-291C9F9EA8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11572" y="2856240"/>
                  <a:ext cx="831600" cy="37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xmlns="" id="{9BC223D2-1CA7-4853-99F0-B9D9D2D9B22F}"/>
                    </a:ext>
                  </a:extLst>
                </p14:cNvPr>
                <p14:cNvContentPartPr/>
                <p14:nvPr/>
              </p14:nvContentPartPr>
              <p14:xfrm>
                <a:off x="3924332" y="2988000"/>
                <a:ext cx="483480" cy="39909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9BC223D2-1CA7-4853-99F0-B9D9D2D9B22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88692" y="2952360"/>
                  <a:ext cx="555120" cy="40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xmlns="" id="{A226A371-1B5C-4C55-A131-72869BEA2009}"/>
                    </a:ext>
                  </a:extLst>
                </p14:cNvPr>
                <p14:cNvContentPartPr/>
                <p14:nvPr/>
              </p14:nvContentPartPr>
              <p14:xfrm>
                <a:off x="4646492" y="2635200"/>
                <a:ext cx="152280" cy="39297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A226A371-1B5C-4C55-A131-72869BEA20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10852" y="2599200"/>
                  <a:ext cx="223920" cy="40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xmlns="" id="{EA9007A2-4CD0-4376-B212-4191D831B34A}"/>
                    </a:ext>
                  </a:extLst>
                </p14:cNvPr>
                <p14:cNvContentPartPr/>
                <p14:nvPr/>
              </p14:nvContentPartPr>
              <p14:xfrm>
                <a:off x="2100932" y="2150280"/>
                <a:ext cx="1165680" cy="429876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EA9007A2-4CD0-4376-B212-4191D831B3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65292" y="2114640"/>
                  <a:ext cx="1237320" cy="43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xmlns="" id="{1395B149-94B3-49E7-B9B1-8ADF678E7726}"/>
                    </a:ext>
                  </a:extLst>
                </p14:cNvPr>
                <p14:cNvContentPartPr/>
                <p14:nvPr/>
              </p14:nvContentPartPr>
              <p14:xfrm>
                <a:off x="975932" y="1959480"/>
                <a:ext cx="1378440" cy="378288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1395B149-94B3-49E7-B9B1-8ADF678E772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9932" y="1923480"/>
                  <a:ext cx="1450080" cy="38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xmlns="" id="{E55F8064-0F7E-48AB-833B-5169D9B58B76}"/>
                    </a:ext>
                  </a:extLst>
                </p14:cNvPr>
                <p14:cNvContentPartPr/>
                <p14:nvPr/>
              </p14:nvContentPartPr>
              <p14:xfrm>
                <a:off x="319652" y="1841760"/>
                <a:ext cx="2013120" cy="35049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E55F8064-0F7E-48AB-833B-5169D9B58B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3652" y="1806120"/>
                  <a:ext cx="2084760" cy="35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xmlns="" id="{BFEB306A-D376-4890-9BE5-3F58B95DC39E}"/>
                    </a:ext>
                  </a:extLst>
                </p14:cNvPr>
                <p14:cNvContentPartPr/>
                <p14:nvPr/>
              </p14:nvContentPartPr>
              <p14:xfrm>
                <a:off x="3385052" y="3905640"/>
                <a:ext cx="595800" cy="248004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BFEB306A-D376-4890-9BE5-3F58B95DC3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49052" y="3870000"/>
                  <a:ext cx="667440" cy="25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xmlns="" id="{58DE16D7-0DCF-476C-941D-D02A5236DA01}"/>
                    </a:ext>
                  </a:extLst>
                </p14:cNvPr>
                <p14:cNvContentPartPr/>
                <p14:nvPr/>
              </p14:nvContentPartPr>
              <p14:xfrm>
                <a:off x="3484412" y="2532600"/>
                <a:ext cx="915840" cy="343584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58DE16D7-0DCF-476C-941D-D02A5236DA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48772" y="2496600"/>
                  <a:ext cx="987480" cy="35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xmlns="" id="{BCC263FE-FB78-4B67-A097-F0ABE5E995B4}"/>
                    </a:ext>
                  </a:extLst>
                </p14:cNvPr>
                <p14:cNvContentPartPr/>
                <p14:nvPr/>
              </p14:nvContentPartPr>
              <p14:xfrm>
                <a:off x="1602332" y="2098800"/>
                <a:ext cx="996480" cy="29469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BCC263FE-FB78-4B67-A097-F0ABE5E995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66692" y="2062800"/>
                  <a:ext cx="1068120" cy="301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56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275</Words>
  <Application>Microsoft Office PowerPoint</Application>
  <PresentationFormat>Personalizado</PresentationFormat>
  <Paragraphs>22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Ion</vt:lpstr>
      <vt:lpstr>MANAEU</vt:lpstr>
      <vt:lpstr>Como hacer  pup.</vt:lpstr>
      <vt:lpstr>QUIEN ESTA HABLANDO</vt:lpstr>
      <vt:lpstr>Agua.</vt:lpstr>
      <vt:lpstr>Gatito UwU mau mau mau!!!!!!</vt:lpstr>
      <vt:lpstr>El Cementerio de los pollos inolvidables</vt:lpstr>
      <vt:lpstr>Te suena?????</vt:lpstr>
      <vt:lpstr>Rip pepino &gt;:c</vt:lpstr>
      <vt:lpstr>Te suena????</vt:lpstr>
      <vt:lpstr>Rip patito &gt;:c</vt:lpstr>
      <vt:lpstr>Presentación de PowerPoint</vt:lpstr>
      <vt:lpstr>Rip novita &gt;:c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MANAEU</dc:title>
  <dc:creator>Mario Villa Reza</dc:creator>
  <cp:lastModifiedBy>USUARIO</cp:lastModifiedBy>
  <cp:revision>2</cp:revision>
  <dcterms:created xsi:type="dcterms:W3CDTF">2021-05-18T09:35:28Z</dcterms:created>
  <dcterms:modified xsi:type="dcterms:W3CDTF">2021-11-05T14:34:46Z</dcterms:modified>
</cp:coreProperties>
</file>